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25"/>
  </p:notesMasterIdLst>
  <p:sldIdLst>
    <p:sldId id="256" r:id="rId2"/>
    <p:sldId id="257" r:id="rId3"/>
    <p:sldId id="260" r:id="rId4"/>
    <p:sldId id="258"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718300" cy="98679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e" initials="c" lastIdx="1" clrIdx="0">
    <p:extLst>
      <p:ext uri="{19B8F6BF-5375-455C-9EA6-DF929625EA0E}">
        <p15:presenceInfo xmlns:p15="http://schemas.microsoft.com/office/powerpoint/2012/main" userId="ca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AA2C691-48C3-4219-9586-F342D9407A5B}">
  <a:tblStyle styleId="{EAA2C691-48C3-4219-9586-F342D9407A5B}"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7" autoAdjust="0"/>
  </p:normalViewPr>
  <p:slideViewPr>
    <p:cSldViewPr snapToGrid="0">
      <p:cViewPr varScale="1">
        <p:scale>
          <a:sx n="115" d="100"/>
          <a:sy n="115" d="100"/>
        </p:scale>
        <p:origin x="1494"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11474" cy="493713"/>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05237" y="0"/>
            <a:ext cx="2911474" cy="493713"/>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892175" y="739775"/>
            <a:ext cx="4933949" cy="37004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671512" y="4687887"/>
            <a:ext cx="5375274" cy="444023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9372600"/>
            <a:ext cx="2911474" cy="493713"/>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05237" y="9372600"/>
            <a:ext cx="2911474" cy="49371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4108386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64" name="Shape 64"/>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a:t>
            </a:fld>
            <a:endParaRPr lang="en-US"/>
          </a:p>
        </p:txBody>
      </p:sp>
    </p:spTree>
    <p:extLst>
      <p:ext uri="{BB962C8B-B14F-4D97-AF65-F5344CB8AC3E}">
        <p14:creationId xmlns:p14="http://schemas.microsoft.com/office/powerpoint/2010/main" val="3139921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6" name="Shape 246"/>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247" name="Shape 247"/>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extLst>
      <p:ext uri="{BB962C8B-B14F-4D97-AF65-F5344CB8AC3E}">
        <p14:creationId xmlns:p14="http://schemas.microsoft.com/office/powerpoint/2010/main" val="3271976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7" name="Shape 267"/>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268" name="Shape 268"/>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11</a:t>
            </a:fld>
            <a:endParaRPr lang="en-US"/>
          </a:p>
        </p:txBody>
      </p:sp>
    </p:spTree>
    <p:extLst>
      <p:ext uri="{BB962C8B-B14F-4D97-AF65-F5344CB8AC3E}">
        <p14:creationId xmlns:p14="http://schemas.microsoft.com/office/powerpoint/2010/main" val="3674653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5" name="Shape 275"/>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276" name="Shape 276"/>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12</a:t>
            </a:fld>
            <a:endParaRPr lang="en-US"/>
          </a:p>
        </p:txBody>
      </p:sp>
    </p:spTree>
    <p:extLst>
      <p:ext uri="{BB962C8B-B14F-4D97-AF65-F5344CB8AC3E}">
        <p14:creationId xmlns:p14="http://schemas.microsoft.com/office/powerpoint/2010/main" val="1508251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28" name="Shape 328"/>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329" name="Shape 329"/>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13</a:t>
            </a:fld>
            <a:endParaRPr lang="en-US"/>
          </a:p>
        </p:txBody>
      </p:sp>
    </p:spTree>
    <p:extLst>
      <p:ext uri="{BB962C8B-B14F-4D97-AF65-F5344CB8AC3E}">
        <p14:creationId xmlns:p14="http://schemas.microsoft.com/office/powerpoint/2010/main" val="1446481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35" name="Shape 335"/>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336" name="Shape 336"/>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14</a:t>
            </a:fld>
            <a:endParaRPr lang="en-US"/>
          </a:p>
        </p:txBody>
      </p:sp>
    </p:spTree>
    <p:extLst>
      <p:ext uri="{BB962C8B-B14F-4D97-AF65-F5344CB8AC3E}">
        <p14:creationId xmlns:p14="http://schemas.microsoft.com/office/powerpoint/2010/main" val="75493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1" name="Shape 341"/>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342" name="Shape 342"/>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15</a:t>
            </a:fld>
            <a:endParaRPr lang="en-US"/>
          </a:p>
        </p:txBody>
      </p:sp>
    </p:spTree>
    <p:extLst>
      <p:ext uri="{BB962C8B-B14F-4D97-AF65-F5344CB8AC3E}">
        <p14:creationId xmlns:p14="http://schemas.microsoft.com/office/powerpoint/2010/main" val="3074925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84" name="Shape 384"/>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385" name="Shape 385"/>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16</a:t>
            </a:fld>
            <a:endParaRPr lang="en-US"/>
          </a:p>
        </p:txBody>
      </p:sp>
    </p:spTree>
    <p:extLst>
      <p:ext uri="{BB962C8B-B14F-4D97-AF65-F5344CB8AC3E}">
        <p14:creationId xmlns:p14="http://schemas.microsoft.com/office/powerpoint/2010/main" val="2860786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91" name="Shape 391"/>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392" name="Shape 392"/>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17</a:t>
            </a:fld>
            <a:endParaRPr lang="en-US"/>
          </a:p>
        </p:txBody>
      </p:sp>
    </p:spTree>
    <p:extLst>
      <p:ext uri="{BB962C8B-B14F-4D97-AF65-F5344CB8AC3E}">
        <p14:creationId xmlns:p14="http://schemas.microsoft.com/office/powerpoint/2010/main" val="2053208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Shape 397"/>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98" name="Shape 398"/>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399" name="Shape 399"/>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18</a:t>
            </a:fld>
            <a:endParaRPr lang="en-US"/>
          </a:p>
        </p:txBody>
      </p:sp>
    </p:spTree>
    <p:extLst>
      <p:ext uri="{BB962C8B-B14F-4D97-AF65-F5344CB8AC3E}">
        <p14:creationId xmlns:p14="http://schemas.microsoft.com/office/powerpoint/2010/main" val="2818429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05" name="Shape 405"/>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406" name="Shape 406"/>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19</a:t>
            </a:fld>
            <a:endParaRPr lang="en-US"/>
          </a:p>
        </p:txBody>
      </p:sp>
    </p:spTree>
    <p:extLst>
      <p:ext uri="{BB962C8B-B14F-4D97-AF65-F5344CB8AC3E}">
        <p14:creationId xmlns:p14="http://schemas.microsoft.com/office/powerpoint/2010/main" val="2252817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9" name="Shape 69"/>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70" name="Shape 70"/>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a:t>
            </a:fld>
            <a:endParaRPr lang="en-US"/>
          </a:p>
        </p:txBody>
      </p:sp>
    </p:spTree>
    <p:extLst>
      <p:ext uri="{BB962C8B-B14F-4D97-AF65-F5344CB8AC3E}">
        <p14:creationId xmlns:p14="http://schemas.microsoft.com/office/powerpoint/2010/main" val="36650724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11" name="Shape 411"/>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412" name="Shape 412"/>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20</a:t>
            </a:fld>
            <a:endParaRPr lang="en-US"/>
          </a:p>
        </p:txBody>
      </p:sp>
    </p:spTree>
    <p:extLst>
      <p:ext uri="{BB962C8B-B14F-4D97-AF65-F5344CB8AC3E}">
        <p14:creationId xmlns:p14="http://schemas.microsoft.com/office/powerpoint/2010/main" val="189074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18" name="Shape 418"/>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419" name="Shape 419"/>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21</a:t>
            </a:fld>
            <a:endParaRPr lang="en-US"/>
          </a:p>
        </p:txBody>
      </p:sp>
    </p:spTree>
    <p:extLst>
      <p:ext uri="{BB962C8B-B14F-4D97-AF65-F5344CB8AC3E}">
        <p14:creationId xmlns:p14="http://schemas.microsoft.com/office/powerpoint/2010/main" val="4056387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Shape 424"/>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25" name="Shape 425"/>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426" name="Shape 426"/>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22</a:t>
            </a:fld>
            <a:endParaRPr lang="en-US"/>
          </a:p>
        </p:txBody>
      </p:sp>
    </p:spTree>
    <p:extLst>
      <p:ext uri="{BB962C8B-B14F-4D97-AF65-F5344CB8AC3E}">
        <p14:creationId xmlns:p14="http://schemas.microsoft.com/office/powerpoint/2010/main" val="2111215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32" name="Shape 432"/>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433" name="Shape 433"/>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23</a:t>
            </a:fld>
            <a:endParaRPr lang="en-US"/>
          </a:p>
        </p:txBody>
      </p:sp>
    </p:spTree>
    <p:extLst>
      <p:ext uri="{BB962C8B-B14F-4D97-AF65-F5344CB8AC3E}">
        <p14:creationId xmlns:p14="http://schemas.microsoft.com/office/powerpoint/2010/main" val="2748417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3" name="Shape 193"/>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194" name="Shape 194"/>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3</a:t>
            </a:fld>
            <a:endParaRPr lang="en-US"/>
          </a:p>
        </p:txBody>
      </p:sp>
    </p:spTree>
    <p:extLst>
      <p:ext uri="{BB962C8B-B14F-4D97-AF65-F5344CB8AC3E}">
        <p14:creationId xmlns:p14="http://schemas.microsoft.com/office/powerpoint/2010/main" val="2164338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3" name="Shape 113"/>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114" name="Shape 114"/>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4</a:t>
            </a:fld>
            <a:endParaRPr lang="en-US"/>
          </a:p>
        </p:txBody>
      </p:sp>
    </p:spTree>
    <p:extLst>
      <p:ext uri="{BB962C8B-B14F-4D97-AF65-F5344CB8AC3E}">
        <p14:creationId xmlns:p14="http://schemas.microsoft.com/office/powerpoint/2010/main" val="2314579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9" name="Shape 199"/>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200" name="Shape 200"/>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5</a:t>
            </a:fld>
            <a:endParaRPr lang="en-US"/>
          </a:p>
        </p:txBody>
      </p:sp>
    </p:spTree>
    <p:extLst>
      <p:ext uri="{BB962C8B-B14F-4D97-AF65-F5344CB8AC3E}">
        <p14:creationId xmlns:p14="http://schemas.microsoft.com/office/powerpoint/2010/main" val="1099180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6" name="Shape 206"/>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207" name="Shape 207"/>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6</a:t>
            </a:fld>
            <a:endParaRPr lang="en-US"/>
          </a:p>
        </p:txBody>
      </p:sp>
    </p:spTree>
    <p:extLst>
      <p:ext uri="{BB962C8B-B14F-4D97-AF65-F5344CB8AC3E}">
        <p14:creationId xmlns:p14="http://schemas.microsoft.com/office/powerpoint/2010/main" val="108533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4" name="Shape 214"/>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215" name="Shape 215"/>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7</a:t>
            </a:fld>
            <a:endParaRPr lang="en-US"/>
          </a:p>
        </p:txBody>
      </p:sp>
    </p:spTree>
    <p:extLst>
      <p:ext uri="{BB962C8B-B14F-4D97-AF65-F5344CB8AC3E}">
        <p14:creationId xmlns:p14="http://schemas.microsoft.com/office/powerpoint/2010/main" val="1136397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1" name="Shape 221"/>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222" name="Shape 222"/>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8</a:t>
            </a:fld>
            <a:endParaRPr lang="en-US"/>
          </a:p>
        </p:txBody>
      </p:sp>
    </p:spTree>
    <p:extLst>
      <p:ext uri="{BB962C8B-B14F-4D97-AF65-F5344CB8AC3E}">
        <p14:creationId xmlns:p14="http://schemas.microsoft.com/office/powerpoint/2010/main" val="438407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892175" y="739775"/>
            <a:ext cx="4933950" cy="3700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9" name="Shape 239"/>
          <p:cNvSpPr txBox="1">
            <a:spLocks noGrp="1"/>
          </p:cNvSpPr>
          <p:nvPr>
            <p:ph type="body" idx="1"/>
          </p:nvPr>
        </p:nvSpPr>
        <p:spPr>
          <a:xfrm>
            <a:off x="671512" y="4687887"/>
            <a:ext cx="5375400" cy="4440300"/>
          </a:xfrm>
          <a:prstGeom prst="rect">
            <a:avLst/>
          </a:prstGeom>
        </p:spPr>
        <p:txBody>
          <a:bodyPr lIns="91425" tIns="91425" rIns="91425" bIns="91425" anchor="t" anchorCtr="0">
            <a:noAutofit/>
          </a:bodyPr>
          <a:lstStyle/>
          <a:p>
            <a:pPr>
              <a:spcBef>
                <a:spcPts val="0"/>
              </a:spcBef>
              <a:buNone/>
            </a:pPr>
            <a:endParaRPr/>
          </a:p>
        </p:txBody>
      </p:sp>
      <p:sp>
        <p:nvSpPr>
          <p:cNvPr id="240" name="Shape 240"/>
          <p:cNvSpPr txBox="1">
            <a:spLocks noGrp="1"/>
          </p:cNvSpPr>
          <p:nvPr>
            <p:ph type="sldNum" idx="12"/>
          </p:nvPr>
        </p:nvSpPr>
        <p:spPr>
          <a:xfrm>
            <a:off x="3805237" y="9372600"/>
            <a:ext cx="2911499" cy="493799"/>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9</a:t>
            </a:fld>
            <a:endParaRPr lang="en-US"/>
          </a:p>
        </p:txBody>
      </p:sp>
    </p:spTree>
    <p:extLst>
      <p:ext uri="{BB962C8B-B14F-4D97-AF65-F5344CB8AC3E}">
        <p14:creationId xmlns:p14="http://schemas.microsoft.com/office/powerpoint/2010/main" val="692542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11"/>
        <p:cNvGrpSpPr/>
        <p:nvPr/>
      </p:nvGrpSpPr>
      <p:grpSpPr>
        <a:xfrm>
          <a:off x="0" y="0"/>
          <a:ext cx="0" cy="0"/>
          <a:chOff x="0" y="0"/>
          <a:chExt cx="0" cy="0"/>
        </a:xfrm>
      </p:grpSpPr>
      <p:sp>
        <p:nvSpPr>
          <p:cNvPr id="12" name="Shape 12"/>
          <p:cNvSpPr/>
          <p:nvPr/>
        </p:nvSpPr>
        <p:spPr>
          <a:xfrm>
            <a:off x="0" y="0"/>
            <a:ext cx="9144000" cy="4769099"/>
          </a:xfrm>
          <a:prstGeom prst="rect">
            <a:avLst/>
          </a:prstGeom>
          <a:solidFill>
            <a:srgbClr val="0081A4"/>
          </a:solidFill>
          <a:ln w="19050" cap="flat" cmpd="sng">
            <a:solidFill>
              <a:srgbClr val="003E5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 name="Shape 13"/>
          <p:cNvSpPr txBox="1">
            <a:spLocks noGrp="1"/>
          </p:cNvSpPr>
          <p:nvPr>
            <p:ph type="title"/>
          </p:nvPr>
        </p:nvSpPr>
        <p:spPr>
          <a:xfrm>
            <a:off x="457200" y="1148733"/>
            <a:ext cx="8229600" cy="1143299"/>
          </a:xfrm>
          <a:prstGeom prst="rect">
            <a:avLst/>
          </a:prstGeom>
        </p:spPr>
        <p:txBody>
          <a:bodyPr lIns="91425" tIns="91425" rIns="91425" bIns="91425" anchor="b" anchorCtr="0"/>
          <a:lstStyle>
            <a:lvl1pPr algn="ctr" rtl="0">
              <a:spcBef>
                <a:spcPts val="0"/>
              </a:spcBef>
              <a:buNone/>
              <a:defRPr sz="2400">
                <a:solidFill>
                  <a:srgbClr val="FFFFFF"/>
                </a:solidFill>
                <a:latin typeface="Syncopate"/>
                <a:ea typeface="Syncopate"/>
                <a:cs typeface="Syncopate"/>
                <a:sym typeface="Syncopate"/>
              </a:defRPr>
            </a:lvl1pPr>
            <a:lvl2pPr rtl="0">
              <a:spcBef>
                <a:spcPts val="0"/>
              </a:spcBef>
              <a:buNone/>
              <a:defRPr b="0">
                <a:solidFill>
                  <a:srgbClr val="FFFFFF"/>
                </a:solidFill>
                <a:latin typeface="Josefin Sans"/>
                <a:ea typeface="Josefin Sans"/>
                <a:cs typeface="Josefin Sans"/>
                <a:sym typeface="Josefin Sans"/>
              </a:defRPr>
            </a:lvl2pPr>
            <a:lvl3pPr rtl="0">
              <a:spcBef>
                <a:spcPts val="0"/>
              </a:spcBef>
              <a:buNone/>
              <a:defRPr b="0">
                <a:solidFill>
                  <a:srgbClr val="FFFFFF"/>
                </a:solidFill>
                <a:latin typeface="Josefin Sans"/>
                <a:ea typeface="Josefin Sans"/>
                <a:cs typeface="Josefin Sans"/>
                <a:sym typeface="Josefin Sans"/>
              </a:defRPr>
            </a:lvl3pPr>
            <a:lvl4pPr rtl="0">
              <a:spcBef>
                <a:spcPts val="0"/>
              </a:spcBef>
              <a:buNone/>
              <a:defRPr b="0">
                <a:solidFill>
                  <a:srgbClr val="FFFFFF"/>
                </a:solidFill>
                <a:latin typeface="Josefin Sans"/>
                <a:ea typeface="Josefin Sans"/>
                <a:cs typeface="Josefin Sans"/>
                <a:sym typeface="Josefin Sans"/>
              </a:defRPr>
            </a:lvl4pPr>
            <a:lvl5pPr rtl="0">
              <a:spcBef>
                <a:spcPts val="0"/>
              </a:spcBef>
              <a:buNone/>
              <a:defRPr b="0">
                <a:solidFill>
                  <a:srgbClr val="FFFFFF"/>
                </a:solidFill>
                <a:latin typeface="Josefin Sans"/>
                <a:ea typeface="Josefin Sans"/>
                <a:cs typeface="Josefin Sans"/>
                <a:sym typeface="Josefin Sans"/>
              </a:defRPr>
            </a:lvl5pPr>
            <a:lvl6pPr rtl="0">
              <a:spcBef>
                <a:spcPts val="0"/>
              </a:spcBef>
              <a:buNone/>
              <a:defRPr b="0">
                <a:solidFill>
                  <a:srgbClr val="FFFFFF"/>
                </a:solidFill>
                <a:latin typeface="Josefin Sans"/>
                <a:ea typeface="Josefin Sans"/>
                <a:cs typeface="Josefin Sans"/>
                <a:sym typeface="Josefin Sans"/>
              </a:defRPr>
            </a:lvl6pPr>
            <a:lvl7pPr rtl="0">
              <a:spcBef>
                <a:spcPts val="0"/>
              </a:spcBef>
              <a:buNone/>
              <a:defRPr b="0">
                <a:solidFill>
                  <a:srgbClr val="FFFFFF"/>
                </a:solidFill>
                <a:latin typeface="Josefin Sans"/>
                <a:ea typeface="Josefin Sans"/>
                <a:cs typeface="Josefin Sans"/>
                <a:sym typeface="Josefin Sans"/>
              </a:defRPr>
            </a:lvl7pPr>
            <a:lvl8pPr rtl="0">
              <a:spcBef>
                <a:spcPts val="0"/>
              </a:spcBef>
              <a:buNone/>
              <a:defRPr b="0">
                <a:solidFill>
                  <a:srgbClr val="FFFFFF"/>
                </a:solidFill>
                <a:latin typeface="Josefin Sans"/>
                <a:ea typeface="Josefin Sans"/>
                <a:cs typeface="Josefin Sans"/>
                <a:sym typeface="Josefin Sans"/>
              </a:defRPr>
            </a:lvl8pPr>
            <a:lvl9pPr rtl="0">
              <a:spcBef>
                <a:spcPts val="0"/>
              </a:spcBef>
              <a:buNone/>
              <a:defRPr b="0">
                <a:solidFill>
                  <a:srgbClr val="FFFFFF"/>
                </a:solidFill>
                <a:latin typeface="Josefin Sans"/>
                <a:ea typeface="Josefin Sans"/>
                <a:cs typeface="Josefin Sans"/>
                <a:sym typeface="Josefin Sans"/>
              </a:defRPr>
            </a:lvl9pPr>
          </a:lstStyle>
          <a:p>
            <a:endParaRPr/>
          </a:p>
        </p:txBody>
      </p:sp>
      <p:sp>
        <p:nvSpPr>
          <p:cNvPr id="14" name="Shape 14"/>
          <p:cNvSpPr txBox="1">
            <a:spLocks noGrp="1"/>
          </p:cNvSpPr>
          <p:nvPr>
            <p:ph type="subTitle" idx="1"/>
          </p:nvPr>
        </p:nvSpPr>
        <p:spPr>
          <a:xfrm>
            <a:off x="1324950" y="2916966"/>
            <a:ext cx="6494100" cy="1074900"/>
          </a:xfrm>
          <a:prstGeom prst="rect">
            <a:avLst/>
          </a:prstGeom>
        </p:spPr>
        <p:txBody>
          <a:bodyPr lIns="91425" tIns="91425" rIns="91425" bIns="91425" anchor="t" anchorCtr="0"/>
          <a:lstStyle>
            <a:lvl1pPr algn="ctr" rtl="0">
              <a:spcBef>
                <a:spcPts val="0"/>
              </a:spcBef>
              <a:buNone/>
              <a:defRPr sz="1800">
                <a:solidFill>
                  <a:srgbClr val="0081A4"/>
                </a:solidFill>
                <a:latin typeface="Syncopate"/>
                <a:ea typeface="Syncopate"/>
                <a:cs typeface="Syncopate"/>
                <a:sym typeface="Syncopate"/>
              </a:defRPr>
            </a:lvl1pPr>
            <a:lvl2pPr algn="ctr" rtl="0">
              <a:spcBef>
                <a:spcPts val="0"/>
              </a:spcBef>
              <a:buNone/>
              <a:defRPr>
                <a:solidFill>
                  <a:srgbClr val="666666"/>
                </a:solidFill>
                <a:latin typeface="Josefin Sans"/>
                <a:ea typeface="Josefin Sans"/>
                <a:cs typeface="Josefin Sans"/>
                <a:sym typeface="Josefin Sans"/>
              </a:defRPr>
            </a:lvl2pPr>
            <a:lvl3pPr algn="ctr" rtl="0">
              <a:spcBef>
                <a:spcPts val="0"/>
              </a:spcBef>
              <a:buNone/>
              <a:defRPr>
                <a:solidFill>
                  <a:srgbClr val="666666"/>
                </a:solidFill>
                <a:latin typeface="Josefin Sans"/>
                <a:ea typeface="Josefin Sans"/>
                <a:cs typeface="Josefin Sans"/>
                <a:sym typeface="Josefin Sans"/>
              </a:defRPr>
            </a:lvl3pPr>
            <a:lvl4pPr algn="ctr" rtl="0">
              <a:spcBef>
                <a:spcPts val="0"/>
              </a:spcBef>
              <a:buNone/>
              <a:defRPr>
                <a:solidFill>
                  <a:srgbClr val="666666"/>
                </a:solidFill>
                <a:latin typeface="Josefin Sans"/>
                <a:ea typeface="Josefin Sans"/>
                <a:cs typeface="Josefin Sans"/>
                <a:sym typeface="Josefin Sans"/>
              </a:defRPr>
            </a:lvl4pPr>
            <a:lvl5pPr algn="ctr" rtl="0">
              <a:spcBef>
                <a:spcPts val="0"/>
              </a:spcBef>
              <a:buNone/>
              <a:defRPr>
                <a:solidFill>
                  <a:srgbClr val="666666"/>
                </a:solidFill>
                <a:latin typeface="Josefin Sans"/>
                <a:ea typeface="Josefin Sans"/>
                <a:cs typeface="Josefin Sans"/>
                <a:sym typeface="Josefin Sans"/>
              </a:defRPr>
            </a:lvl5pPr>
            <a:lvl6pPr algn="ctr" rtl="0">
              <a:spcBef>
                <a:spcPts val="0"/>
              </a:spcBef>
              <a:buNone/>
              <a:defRPr>
                <a:solidFill>
                  <a:srgbClr val="666666"/>
                </a:solidFill>
                <a:latin typeface="Josefin Sans"/>
                <a:ea typeface="Josefin Sans"/>
                <a:cs typeface="Josefin Sans"/>
                <a:sym typeface="Josefin Sans"/>
              </a:defRPr>
            </a:lvl6pPr>
            <a:lvl7pPr algn="ctr" rtl="0">
              <a:spcBef>
                <a:spcPts val="0"/>
              </a:spcBef>
              <a:buNone/>
              <a:defRPr>
                <a:solidFill>
                  <a:srgbClr val="666666"/>
                </a:solidFill>
                <a:latin typeface="Josefin Sans"/>
                <a:ea typeface="Josefin Sans"/>
                <a:cs typeface="Josefin Sans"/>
                <a:sym typeface="Josefin Sans"/>
              </a:defRPr>
            </a:lvl7pPr>
            <a:lvl8pPr algn="ctr" rtl="0">
              <a:spcBef>
                <a:spcPts val="0"/>
              </a:spcBef>
              <a:buNone/>
              <a:defRPr>
                <a:solidFill>
                  <a:srgbClr val="666666"/>
                </a:solidFill>
                <a:latin typeface="Josefin Sans"/>
                <a:ea typeface="Josefin Sans"/>
                <a:cs typeface="Josefin Sans"/>
                <a:sym typeface="Josefin Sans"/>
              </a:defRPr>
            </a:lvl8pPr>
            <a:lvl9pPr algn="ctr" rtl="0">
              <a:spcBef>
                <a:spcPts val="0"/>
              </a:spcBef>
              <a:buNone/>
              <a:defRPr>
                <a:solidFill>
                  <a:srgbClr val="666666"/>
                </a:solidFill>
                <a:latin typeface="Josefin Sans"/>
                <a:ea typeface="Josefin Sans"/>
                <a:cs typeface="Josefin Sans"/>
                <a:sym typeface="Josefin Sans"/>
              </a:defRPr>
            </a:lvl9pPr>
          </a:lstStyle>
          <a:p>
            <a:endParaRPr/>
          </a:p>
        </p:txBody>
      </p:sp>
      <p:pic>
        <p:nvPicPr>
          <p:cNvPr id="15" name="Shape 15"/>
          <p:cNvPicPr preferRelativeResize="0"/>
          <p:nvPr/>
        </p:nvPicPr>
        <p:blipFill>
          <a:blip r:embed="rId2">
            <a:alphaModFix/>
          </a:blip>
          <a:stretch>
            <a:fillRect/>
          </a:stretch>
        </p:blipFill>
        <p:spPr>
          <a:xfrm>
            <a:off x="3507250" y="5404225"/>
            <a:ext cx="1729299" cy="76215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8"/>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55" name="Shape 55"/>
          <p:cNvSpPr txBox="1">
            <a:spLocks noGrp="1"/>
          </p:cNvSpPr>
          <p:nvPr>
            <p:ph type="dt" idx="10"/>
          </p:nvPr>
        </p:nvSpPr>
        <p:spPr>
          <a:xfrm>
            <a:off x="457200" y="6356355"/>
            <a:ext cx="2133599" cy="36509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35635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pic>
        <p:nvPicPr>
          <p:cNvPr id="57" name="Shape 57"/>
          <p:cNvPicPr preferRelativeResize="0"/>
          <p:nvPr/>
        </p:nvPicPr>
        <p:blipFill rotWithShape="1">
          <a:blip r:embed="rId2">
            <a:alphaModFix/>
          </a:blip>
          <a:srcRect/>
          <a:stretch/>
        </p:blipFill>
        <p:spPr>
          <a:xfrm>
            <a:off x="467543" y="332656"/>
            <a:ext cx="725399" cy="8109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 section">
    <p:spTree>
      <p:nvGrpSpPr>
        <p:cNvPr id="1" name="Shape 16"/>
        <p:cNvGrpSpPr/>
        <p:nvPr/>
      </p:nvGrpSpPr>
      <p:grpSpPr>
        <a:xfrm>
          <a:off x="0" y="0"/>
          <a:ext cx="0" cy="0"/>
          <a:chOff x="0" y="0"/>
          <a:chExt cx="0" cy="0"/>
        </a:xfrm>
      </p:grpSpPr>
      <p:sp>
        <p:nvSpPr>
          <p:cNvPr id="17" name="Shape 17"/>
          <p:cNvSpPr/>
          <p:nvPr/>
        </p:nvSpPr>
        <p:spPr>
          <a:xfrm>
            <a:off x="0" y="0"/>
            <a:ext cx="9144000" cy="5843999"/>
          </a:xfrm>
          <a:prstGeom prst="rect">
            <a:avLst/>
          </a:prstGeom>
          <a:solidFill>
            <a:srgbClr val="0081A4"/>
          </a:solidFill>
          <a:ln w="19050" cap="flat" cmpd="sng">
            <a:solidFill>
              <a:srgbClr val="003E5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8" name="Shape 18"/>
          <p:cNvSpPr txBox="1">
            <a:spLocks noGrp="1"/>
          </p:cNvSpPr>
          <p:nvPr>
            <p:ph type="title"/>
          </p:nvPr>
        </p:nvSpPr>
        <p:spPr>
          <a:xfrm>
            <a:off x="457200" y="3078600"/>
            <a:ext cx="8229600" cy="700800"/>
          </a:xfrm>
          <a:prstGeom prst="rect">
            <a:avLst/>
          </a:prstGeom>
        </p:spPr>
        <p:txBody>
          <a:bodyPr lIns="91425" tIns="91425" rIns="91425" bIns="91425" anchor="b" anchorCtr="0"/>
          <a:lstStyle>
            <a:lvl1pPr algn="ctr" rtl="0">
              <a:spcBef>
                <a:spcPts val="0"/>
              </a:spcBef>
              <a:buNone/>
              <a:defRPr sz="2400">
                <a:solidFill>
                  <a:srgbClr val="FFFFFF"/>
                </a:solidFill>
                <a:latin typeface="Syncopate"/>
                <a:ea typeface="Syncopate"/>
                <a:cs typeface="Syncopate"/>
                <a:sym typeface="Syncopate"/>
              </a:defRPr>
            </a:lvl1pPr>
            <a:lvl2pPr rtl="0">
              <a:spcBef>
                <a:spcPts val="0"/>
              </a:spcBef>
              <a:buNone/>
              <a:defRPr b="0">
                <a:solidFill>
                  <a:srgbClr val="FFFFFF"/>
                </a:solidFill>
                <a:latin typeface="Josefin Sans"/>
                <a:ea typeface="Josefin Sans"/>
                <a:cs typeface="Josefin Sans"/>
                <a:sym typeface="Josefin Sans"/>
              </a:defRPr>
            </a:lvl2pPr>
            <a:lvl3pPr rtl="0">
              <a:spcBef>
                <a:spcPts val="0"/>
              </a:spcBef>
              <a:buNone/>
              <a:defRPr b="0">
                <a:solidFill>
                  <a:srgbClr val="FFFFFF"/>
                </a:solidFill>
                <a:latin typeface="Josefin Sans"/>
                <a:ea typeface="Josefin Sans"/>
                <a:cs typeface="Josefin Sans"/>
                <a:sym typeface="Josefin Sans"/>
              </a:defRPr>
            </a:lvl3pPr>
            <a:lvl4pPr rtl="0">
              <a:spcBef>
                <a:spcPts val="0"/>
              </a:spcBef>
              <a:buNone/>
              <a:defRPr b="0">
                <a:solidFill>
                  <a:srgbClr val="FFFFFF"/>
                </a:solidFill>
                <a:latin typeface="Josefin Sans"/>
                <a:ea typeface="Josefin Sans"/>
                <a:cs typeface="Josefin Sans"/>
                <a:sym typeface="Josefin Sans"/>
              </a:defRPr>
            </a:lvl4pPr>
            <a:lvl5pPr rtl="0">
              <a:spcBef>
                <a:spcPts val="0"/>
              </a:spcBef>
              <a:buNone/>
              <a:defRPr b="0">
                <a:solidFill>
                  <a:srgbClr val="FFFFFF"/>
                </a:solidFill>
                <a:latin typeface="Josefin Sans"/>
                <a:ea typeface="Josefin Sans"/>
                <a:cs typeface="Josefin Sans"/>
                <a:sym typeface="Josefin Sans"/>
              </a:defRPr>
            </a:lvl5pPr>
            <a:lvl6pPr rtl="0">
              <a:spcBef>
                <a:spcPts val="0"/>
              </a:spcBef>
              <a:buNone/>
              <a:defRPr b="0">
                <a:solidFill>
                  <a:srgbClr val="FFFFFF"/>
                </a:solidFill>
                <a:latin typeface="Josefin Sans"/>
                <a:ea typeface="Josefin Sans"/>
                <a:cs typeface="Josefin Sans"/>
                <a:sym typeface="Josefin Sans"/>
              </a:defRPr>
            </a:lvl6pPr>
            <a:lvl7pPr rtl="0">
              <a:spcBef>
                <a:spcPts val="0"/>
              </a:spcBef>
              <a:buNone/>
              <a:defRPr b="0">
                <a:solidFill>
                  <a:srgbClr val="FFFFFF"/>
                </a:solidFill>
                <a:latin typeface="Josefin Sans"/>
                <a:ea typeface="Josefin Sans"/>
                <a:cs typeface="Josefin Sans"/>
                <a:sym typeface="Josefin Sans"/>
              </a:defRPr>
            </a:lvl7pPr>
            <a:lvl8pPr rtl="0">
              <a:spcBef>
                <a:spcPts val="0"/>
              </a:spcBef>
              <a:buNone/>
              <a:defRPr b="0">
                <a:solidFill>
                  <a:srgbClr val="FFFFFF"/>
                </a:solidFill>
                <a:latin typeface="Josefin Sans"/>
                <a:ea typeface="Josefin Sans"/>
                <a:cs typeface="Josefin Sans"/>
                <a:sym typeface="Josefin Sans"/>
              </a:defRPr>
            </a:lvl8pPr>
            <a:lvl9pPr rtl="0">
              <a:spcBef>
                <a:spcPts val="0"/>
              </a:spcBef>
              <a:buNone/>
              <a:defRPr b="0">
                <a:solidFill>
                  <a:srgbClr val="FFFFFF"/>
                </a:solidFill>
                <a:latin typeface="Josefin Sans"/>
                <a:ea typeface="Josefin Sans"/>
                <a:cs typeface="Josefin Sans"/>
                <a:sym typeface="Josefin Sans"/>
              </a:defRPr>
            </a:lvl9pPr>
          </a:lstStyle>
          <a:p>
            <a:endParaRPr/>
          </a:p>
        </p:txBody>
      </p:sp>
      <p:pic>
        <p:nvPicPr>
          <p:cNvPr id="19" name="Shape 19"/>
          <p:cNvPicPr preferRelativeResize="0"/>
          <p:nvPr/>
        </p:nvPicPr>
        <p:blipFill>
          <a:blip r:embed="rId2">
            <a:alphaModFix/>
          </a:blip>
          <a:stretch>
            <a:fillRect/>
          </a:stretch>
        </p:blipFill>
        <p:spPr>
          <a:xfrm>
            <a:off x="4203325" y="6170075"/>
            <a:ext cx="509425" cy="22452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0"/>
            <a:ext cx="9144000" cy="1004400"/>
          </a:xfrm>
          <a:prstGeom prst="rect">
            <a:avLst/>
          </a:prstGeom>
          <a:solidFill>
            <a:srgbClr val="0081A4"/>
          </a:solidFill>
          <a:ln w="19050" cap="flat" cmpd="sng">
            <a:solidFill>
              <a:srgbClr val="003E51"/>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22" name="Shape 22"/>
          <p:cNvSpPr txBox="1">
            <a:spLocks noGrp="1"/>
          </p:cNvSpPr>
          <p:nvPr>
            <p:ph type="title"/>
          </p:nvPr>
        </p:nvSpPr>
        <p:spPr>
          <a:xfrm>
            <a:off x="457200" y="170200"/>
            <a:ext cx="8229600" cy="663900"/>
          </a:xfrm>
          <a:prstGeom prst="rect">
            <a:avLst/>
          </a:prstGeom>
        </p:spPr>
        <p:txBody>
          <a:bodyPr lIns="91425" tIns="91425" rIns="91425" bIns="91425" anchor="b" anchorCtr="0"/>
          <a:lstStyle>
            <a:lvl1pPr rtl="0">
              <a:spcBef>
                <a:spcPts val="0"/>
              </a:spcBef>
              <a:buClr>
                <a:srgbClr val="FFFFFF"/>
              </a:buClr>
              <a:buSzPct val="100000"/>
              <a:buFont typeface="Syncopate"/>
              <a:defRPr sz="2400" b="0">
                <a:solidFill>
                  <a:srgbClr val="FFFFFF"/>
                </a:solidFill>
                <a:latin typeface="Syncopate"/>
                <a:ea typeface="Syncopate"/>
                <a:cs typeface="Syncopate"/>
                <a:sym typeface="Syncopate"/>
              </a:defRPr>
            </a:lvl1pPr>
            <a:lvl2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2pPr>
            <a:lvl3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3pPr>
            <a:lvl4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4pPr>
            <a:lvl5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5pPr>
            <a:lvl6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6pPr>
            <a:lvl7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7pPr>
            <a:lvl8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8pPr>
            <a:lvl9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9pPr>
          </a:lstStyle>
          <a:p>
            <a:endParaRPr/>
          </a:p>
        </p:txBody>
      </p:sp>
      <p:sp>
        <p:nvSpPr>
          <p:cNvPr id="23" name="Shape 23"/>
          <p:cNvSpPr txBox="1">
            <a:spLocks noGrp="1"/>
          </p:cNvSpPr>
          <p:nvPr>
            <p:ph type="body" idx="1"/>
          </p:nvPr>
        </p:nvSpPr>
        <p:spPr>
          <a:xfrm>
            <a:off x="457200" y="1195100"/>
            <a:ext cx="8229600" cy="4722000"/>
          </a:xfrm>
          <a:prstGeom prst="rect">
            <a:avLst/>
          </a:prstGeom>
        </p:spPr>
        <p:txBody>
          <a:bodyPr lIns="91425" tIns="91425" rIns="91425" bIns="91425" anchor="t" anchorCtr="0"/>
          <a:lstStyle>
            <a:lvl1pPr rtl="0">
              <a:spcBef>
                <a:spcPts val="0"/>
              </a:spcBef>
              <a:buClr>
                <a:srgbClr val="AC063C"/>
              </a:buClr>
              <a:buFont typeface="Josefin Sans"/>
              <a:buChar char="■"/>
              <a:defRPr>
                <a:solidFill>
                  <a:srgbClr val="0081A4"/>
                </a:solidFill>
                <a:latin typeface="Josefin Sans"/>
                <a:ea typeface="Josefin Sans"/>
                <a:cs typeface="Josefin Sans"/>
                <a:sym typeface="Josefin Sans"/>
              </a:defRPr>
            </a:lvl1pPr>
            <a:lvl2pPr rtl="0">
              <a:spcBef>
                <a:spcPts val="0"/>
              </a:spcBef>
              <a:buClr>
                <a:srgbClr val="0081A4"/>
              </a:buClr>
              <a:buFont typeface="Josefin Sans"/>
              <a:buChar char="■"/>
              <a:defRPr>
                <a:solidFill>
                  <a:srgbClr val="0081A4"/>
                </a:solidFill>
                <a:latin typeface="Josefin Sans"/>
                <a:ea typeface="Josefin Sans"/>
                <a:cs typeface="Josefin Sans"/>
                <a:sym typeface="Josefin Sans"/>
              </a:defRPr>
            </a:lvl2pPr>
            <a:lvl3pPr rtl="0">
              <a:spcBef>
                <a:spcPts val="0"/>
              </a:spcBef>
              <a:buClr>
                <a:srgbClr val="0081A4"/>
              </a:buClr>
              <a:buFont typeface="Josefin Sans"/>
              <a:buChar char="■"/>
              <a:defRPr>
                <a:solidFill>
                  <a:srgbClr val="0081A4"/>
                </a:solidFill>
                <a:latin typeface="Josefin Sans"/>
                <a:ea typeface="Josefin Sans"/>
                <a:cs typeface="Josefin Sans"/>
                <a:sym typeface="Josefin Sans"/>
              </a:defRPr>
            </a:lvl3pPr>
            <a:lvl4pPr rtl="0">
              <a:spcBef>
                <a:spcPts val="0"/>
              </a:spcBef>
              <a:buClr>
                <a:srgbClr val="0081A4"/>
              </a:buClr>
              <a:buFont typeface="Josefin Sans"/>
              <a:buChar char="■"/>
              <a:defRPr>
                <a:solidFill>
                  <a:srgbClr val="0081A4"/>
                </a:solidFill>
                <a:latin typeface="Josefin Sans"/>
                <a:ea typeface="Josefin Sans"/>
                <a:cs typeface="Josefin Sans"/>
                <a:sym typeface="Josefin Sans"/>
              </a:defRPr>
            </a:lvl4pPr>
            <a:lvl5pPr rtl="0">
              <a:spcBef>
                <a:spcPts val="0"/>
              </a:spcBef>
              <a:buClr>
                <a:srgbClr val="0081A4"/>
              </a:buClr>
              <a:buFont typeface="Josefin Sans"/>
              <a:buChar char="■"/>
              <a:defRPr>
                <a:solidFill>
                  <a:srgbClr val="0081A4"/>
                </a:solidFill>
                <a:latin typeface="Josefin Sans"/>
                <a:ea typeface="Josefin Sans"/>
                <a:cs typeface="Josefin Sans"/>
                <a:sym typeface="Josefin Sans"/>
              </a:defRPr>
            </a:lvl5pPr>
            <a:lvl6pPr rtl="0">
              <a:spcBef>
                <a:spcPts val="0"/>
              </a:spcBef>
              <a:buClr>
                <a:srgbClr val="0081A4"/>
              </a:buClr>
              <a:buFont typeface="Josefin Sans"/>
              <a:buChar char="■"/>
              <a:defRPr>
                <a:solidFill>
                  <a:srgbClr val="0081A4"/>
                </a:solidFill>
                <a:latin typeface="Josefin Sans"/>
                <a:ea typeface="Josefin Sans"/>
                <a:cs typeface="Josefin Sans"/>
                <a:sym typeface="Josefin Sans"/>
              </a:defRPr>
            </a:lvl6pPr>
            <a:lvl7pPr rtl="0">
              <a:spcBef>
                <a:spcPts val="0"/>
              </a:spcBef>
              <a:buClr>
                <a:srgbClr val="0081A4"/>
              </a:buClr>
              <a:buFont typeface="Josefin Sans"/>
              <a:buChar char="■"/>
              <a:defRPr>
                <a:solidFill>
                  <a:srgbClr val="0081A4"/>
                </a:solidFill>
                <a:latin typeface="Josefin Sans"/>
                <a:ea typeface="Josefin Sans"/>
                <a:cs typeface="Josefin Sans"/>
                <a:sym typeface="Josefin Sans"/>
              </a:defRPr>
            </a:lvl7pPr>
            <a:lvl8pPr rtl="0">
              <a:spcBef>
                <a:spcPts val="0"/>
              </a:spcBef>
              <a:buClr>
                <a:srgbClr val="0081A4"/>
              </a:buClr>
              <a:buFont typeface="Josefin Sans"/>
              <a:buChar char="■"/>
              <a:defRPr>
                <a:solidFill>
                  <a:srgbClr val="0081A4"/>
                </a:solidFill>
                <a:latin typeface="Josefin Sans"/>
                <a:ea typeface="Josefin Sans"/>
                <a:cs typeface="Josefin Sans"/>
                <a:sym typeface="Josefin Sans"/>
              </a:defRPr>
            </a:lvl8pPr>
            <a:lvl9pPr rtl="0">
              <a:spcBef>
                <a:spcPts val="0"/>
              </a:spcBef>
              <a:buClr>
                <a:srgbClr val="0081A4"/>
              </a:buClr>
              <a:buFont typeface="Josefin Sans"/>
              <a:buChar char="■"/>
              <a:defRPr>
                <a:solidFill>
                  <a:srgbClr val="0081A4"/>
                </a:solidFill>
                <a:latin typeface="Josefin Sans"/>
                <a:ea typeface="Josefin Sans"/>
                <a:cs typeface="Josefin Sans"/>
                <a:sym typeface="Josefin Sans"/>
              </a:defRPr>
            </a:lvl9pPr>
          </a:lstStyle>
          <a:p>
            <a:endParaRPr/>
          </a:p>
        </p:txBody>
      </p:sp>
      <p:pic>
        <p:nvPicPr>
          <p:cNvPr id="24" name="Shape 24"/>
          <p:cNvPicPr preferRelativeResize="0"/>
          <p:nvPr/>
        </p:nvPicPr>
        <p:blipFill>
          <a:blip r:embed="rId2">
            <a:alphaModFix/>
          </a:blip>
          <a:stretch>
            <a:fillRect/>
          </a:stretch>
        </p:blipFill>
        <p:spPr>
          <a:xfrm>
            <a:off x="4203325" y="6170075"/>
            <a:ext cx="509425" cy="22452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Shape 25"/>
        <p:cNvGrpSpPr/>
        <p:nvPr/>
      </p:nvGrpSpPr>
      <p:grpSpPr>
        <a:xfrm>
          <a:off x="0" y="0"/>
          <a:ext cx="0" cy="0"/>
          <a:chOff x="0" y="0"/>
          <a:chExt cx="0" cy="0"/>
        </a:xfrm>
      </p:grpSpPr>
      <p:sp>
        <p:nvSpPr>
          <p:cNvPr id="26" name="Shape 26"/>
          <p:cNvSpPr/>
          <p:nvPr/>
        </p:nvSpPr>
        <p:spPr>
          <a:xfrm>
            <a:off x="0" y="0"/>
            <a:ext cx="9144000" cy="1004400"/>
          </a:xfrm>
          <a:prstGeom prst="rect">
            <a:avLst/>
          </a:prstGeom>
          <a:solidFill>
            <a:srgbClr val="0081A4"/>
          </a:solidFill>
          <a:ln w="19050" cap="flat" cmpd="sng">
            <a:solidFill>
              <a:srgbClr val="003E51"/>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27" name="Shape 27"/>
          <p:cNvSpPr txBox="1">
            <a:spLocks noGrp="1"/>
          </p:cNvSpPr>
          <p:nvPr>
            <p:ph type="title"/>
          </p:nvPr>
        </p:nvSpPr>
        <p:spPr>
          <a:xfrm>
            <a:off x="457200" y="170200"/>
            <a:ext cx="8229600" cy="663900"/>
          </a:xfrm>
          <a:prstGeom prst="rect">
            <a:avLst/>
          </a:prstGeom>
        </p:spPr>
        <p:txBody>
          <a:bodyPr lIns="91425" tIns="91425" rIns="91425" bIns="91425" anchor="b" anchorCtr="0"/>
          <a:lstStyle>
            <a:lvl1pPr rtl="0">
              <a:spcBef>
                <a:spcPts val="0"/>
              </a:spcBef>
              <a:buClr>
                <a:srgbClr val="FFFFFF"/>
              </a:buClr>
              <a:buSzPct val="100000"/>
              <a:buFont typeface="Syncopate"/>
              <a:defRPr sz="2400" b="0">
                <a:solidFill>
                  <a:srgbClr val="FFFFFF"/>
                </a:solidFill>
                <a:latin typeface="Syncopate"/>
                <a:ea typeface="Syncopate"/>
                <a:cs typeface="Syncopate"/>
                <a:sym typeface="Syncopate"/>
              </a:defRPr>
            </a:lvl1pPr>
            <a:lvl2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2pPr>
            <a:lvl3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3pPr>
            <a:lvl4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4pPr>
            <a:lvl5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5pPr>
            <a:lvl6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6pPr>
            <a:lvl7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7pPr>
            <a:lvl8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8pPr>
            <a:lvl9pPr rtl="0">
              <a:spcBef>
                <a:spcPts val="0"/>
              </a:spcBef>
              <a:buClr>
                <a:srgbClr val="FFFFFF"/>
              </a:buClr>
              <a:buSzPct val="100000"/>
              <a:buFont typeface="Josefin Sans"/>
              <a:defRPr sz="2400" b="0">
                <a:solidFill>
                  <a:srgbClr val="FFFFFF"/>
                </a:solidFill>
                <a:latin typeface="Josefin Sans"/>
                <a:ea typeface="Josefin Sans"/>
                <a:cs typeface="Josefin Sans"/>
                <a:sym typeface="Josefin Sans"/>
              </a:defRPr>
            </a:lvl9pPr>
          </a:lstStyle>
          <a:p>
            <a:endParaRPr/>
          </a:p>
        </p:txBody>
      </p:sp>
      <p:pic>
        <p:nvPicPr>
          <p:cNvPr id="28" name="Shape 28"/>
          <p:cNvPicPr preferRelativeResize="0"/>
          <p:nvPr/>
        </p:nvPicPr>
        <p:blipFill>
          <a:blip r:embed="rId2">
            <a:alphaModFix/>
          </a:blip>
          <a:stretch>
            <a:fillRect/>
          </a:stretch>
        </p:blipFill>
        <p:spPr>
          <a:xfrm>
            <a:off x="4203325" y="6170075"/>
            <a:ext cx="509425" cy="22452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Drawing">
    <p:spTree>
      <p:nvGrpSpPr>
        <p:cNvPr id="1" name="Shape 29"/>
        <p:cNvGrpSpPr/>
        <p:nvPr/>
      </p:nvGrpSpPr>
      <p:grpSpPr>
        <a:xfrm>
          <a:off x="0" y="0"/>
          <a:ext cx="0" cy="0"/>
          <a:chOff x="0" y="0"/>
          <a:chExt cx="0" cy="0"/>
        </a:xfrm>
      </p:grpSpPr>
      <p:sp>
        <p:nvSpPr>
          <p:cNvPr id="30" name="Shape 30"/>
          <p:cNvSpPr/>
          <p:nvPr/>
        </p:nvSpPr>
        <p:spPr>
          <a:xfrm>
            <a:off x="0" y="0"/>
            <a:ext cx="9144000" cy="143699"/>
          </a:xfrm>
          <a:prstGeom prst="rect">
            <a:avLst/>
          </a:prstGeom>
          <a:solidFill>
            <a:srgbClr val="003E51"/>
          </a:solidFill>
          <a:ln w="19050" cap="flat" cmpd="sng">
            <a:solidFill>
              <a:srgbClr val="003E51"/>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pic>
        <p:nvPicPr>
          <p:cNvPr id="31" name="Shape 31"/>
          <p:cNvPicPr preferRelativeResize="0"/>
          <p:nvPr/>
        </p:nvPicPr>
        <p:blipFill>
          <a:blip r:embed="rId2">
            <a:alphaModFix/>
          </a:blip>
          <a:stretch>
            <a:fillRect/>
          </a:stretch>
        </p:blipFill>
        <p:spPr>
          <a:xfrm>
            <a:off x="4203325" y="6170075"/>
            <a:ext cx="509425" cy="22452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Slide">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2130425"/>
            <a:ext cx="7772400" cy="1470000"/>
          </a:xfrm>
          <a:prstGeom prst="rect">
            <a:avLst/>
          </a:prstGeom>
          <a:noFill/>
          <a:ln>
            <a:noFill/>
          </a:ln>
        </p:spPr>
        <p:txBody>
          <a:bodyPr lIns="91425" tIns="91425" rIns="91425" bIns="91425" anchor="ctr" anchorCtr="0"/>
          <a:lstStyle>
            <a:lvl1pPr marL="0" marR="0" indent="0" algn="ctr" rtl="0">
              <a:spcBef>
                <a:spcPts val="0"/>
              </a:spcBef>
              <a:buClr>
                <a:srgbClr val="7030A0"/>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34" name="Shape 34"/>
          <p:cNvSpPr txBox="1">
            <a:spLocks noGrp="1"/>
          </p:cNvSpPr>
          <p:nvPr>
            <p:ph type="subTitle" idx="1"/>
          </p:nvPr>
        </p:nvSpPr>
        <p:spPr>
          <a:xfrm>
            <a:off x="1371600" y="3886200"/>
            <a:ext cx="6400799" cy="1752899"/>
          </a:xfrm>
          <a:prstGeom prst="rect">
            <a:avLst/>
          </a:prstGeom>
          <a:noFill/>
          <a:ln>
            <a:noFill/>
          </a:ln>
        </p:spPr>
        <p:txBody>
          <a:bodyPr lIns="91425" tIns="91425" rIns="91425" bIns="91425" anchor="t" anchorCtr="0"/>
          <a:lstStyle>
            <a:lvl1pPr marL="0" marR="0" indent="0" algn="ctr" rtl="0">
              <a:spcBef>
                <a:spcPts val="560"/>
              </a:spcBef>
              <a:buClr>
                <a:srgbClr val="7030A0"/>
              </a:buClr>
              <a:buFont typeface="Calibri"/>
              <a:buNone/>
              <a:defRPr/>
            </a:lvl1pPr>
            <a:lvl2pPr marL="457200" marR="0" indent="0" algn="ctr" rtl="0">
              <a:spcBef>
                <a:spcPts val="480"/>
              </a:spcBef>
              <a:buClr>
                <a:srgbClr val="92D050"/>
              </a:buClr>
              <a:buFont typeface="Calibri"/>
              <a:buNone/>
              <a:defRPr/>
            </a:lvl2pPr>
            <a:lvl3pPr marL="914400" marR="0" indent="0" algn="ctr" rtl="0">
              <a:spcBef>
                <a:spcPts val="400"/>
              </a:spcBef>
              <a:buClr>
                <a:srgbClr val="92D050"/>
              </a:buClr>
              <a:buFont typeface="Calibri"/>
              <a:buNone/>
              <a:defRPr/>
            </a:lvl3pPr>
            <a:lvl4pPr marL="1371600" marR="0" indent="0" algn="ctr" rtl="0">
              <a:spcBef>
                <a:spcPts val="360"/>
              </a:spcBef>
              <a:buClr>
                <a:srgbClr val="92D050"/>
              </a:buClr>
              <a:buFont typeface="Calibri"/>
              <a:buNone/>
              <a:defRPr/>
            </a:lvl4pPr>
            <a:lvl5pPr marL="1828800" marR="0" indent="0" algn="ctr" rtl="0">
              <a:spcBef>
                <a:spcPts val="360"/>
              </a:spcBef>
              <a:buClr>
                <a:srgbClr val="92D050"/>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35" name="Shape 35"/>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Slide 1">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685800" y="2130432"/>
            <a:ext cx="7772400" cy="1470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40" name="Shape 4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41" name="Shape 41"/>
          <p:cNvSpPr txBox="1">
            <a:spLocks noGrp="1"/>
          </p:cNvSpPr>
          <p:nvPr>
            <p:ph type="dt" idx="10"/>
          </p:nvPr>
        </p:nvSpPr>
        <p:spPr>
          <a:xfrm>
            <a:off x="457200" y="6356355"/>
            <a:ext cx="2133599" cy="36509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sldNum" idx="12"/>
          </p:nvPr>
        </p:nvSpPr>
        <p:spPr>
          <a:xfrm>
            <a:off x="6553200" y="635635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356355"/>
            <a:ext cx="2133599" cy="36509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txBox="1">
            <a:spLocks noGrp="1"/>
          </p:cNvSpPr>
          <p:nvPr>
            <p:ph type="sldNum" idx="12"/>
          </p:nvPr>
        </p:nvSpPr>
        <p:spPr>
          <a:xfrm>
            <a:off x="6553200" y="635635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pic>
        <p:nvPicPr>
          <p:cNvPr id="46" name="Shape 46"/>
          <p:cNvPicPr preferRelativeResize="0"/>
          <p:nvPr/>
        </p:nvPicPr>
        <p:blipFill rotWithShape="1">
          <a:blip r:embed="rId2">
            <a:alphaModFix/>
          </a:blip>
          <a:srcRect/>
          <a:stretch/>
        </p:blipFill>
        <p:spPr>
          <a:xfrm>
            <a:off x="467543" y="332656"/>
            <a:ext cx="725399" cy="8109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8"/>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dt" idx="10"/>
          </p:nvPr>
        </p:nvSpPr>
        <p:spPr>
          <a:xfrm>
            <a:off x="457200" y="6356355"/>
            <a:ext cx="2133599" cy="36509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txBox="1">
            <a:spLocks noGrp="1"/>
          </p:cNvSpPr>
          <p:nvPr>
            <p:ph type="sldNum" idx="12"/>
          </p:nvPr>
        </p:nvSpPr>
        <p:spPr>
          <a:xfrm>
            <a:off x="6553200" y="635635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pic>
        <p:nvPicPr>
          <p:cNvPr id="51" name="Shape 51"/>
          <p:cNvPicPr preferRelativeResize="0"/>
          <p:nvPr/>
        </p:nvPicPr>
        <p:blipFill rotWithShape="1">
          <a:blip r:embed="rId2">
            <a:alphaModFix/>
          </a:blip>
          <a:srcRect/>
          <a:stretch/>
        </p:blipFill>
        <p:spPr>
          <a:xfrm>
            <a:off x="467543" y="332656"/>
            <a:ext cx="725399" cy="8109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299"/>
          </a:xfrm>
          <a:prstGeom prst="rect">
            <a:avLst/>
          </a:prstGeom>
          <a:noFill/>
          <a:ln>
            <a:noFill/>
          </a:ln>
        </p:spPr>
        <p:txBody>
          <a:bodyPr lIns="91425" tIns="91425" rIns="91425" bIns="91425" anchor="b" anchorCtr="0"/>
          <a:lstStyle>
            <a:lvl1pPr rtl="0">
              <a:spcBef>
                <a:spcPts val="0"/>
              </a:spcBef>
              <a:buClr>
                <a:schemeClr val="dk1"/>
              </a:buClr>
              <a:buSzPct val="100000"/>
              <a:buFont typeface="Open Sans"/>
              <a:buNone/>
              <a:defRPr sz="3600" b="1">
                <a:solidFill>
                  <a:schemeClr val="dk1"/>
                </a:solidFill>
                <a:latin typeface="Open Sans"/>
                <a:ea typeface="Open Sans"/>
                <a:cs typeface="Open Sans"/>
                <a:sym typeface="Open Sans"/>
              </a:defRPr>
            </a:lvl1pPr>
            <a:lvl2pPr rtl="0">
              <a:spcBef>
                <a:spcPts val="0"/>
              </a:spcBef>
              <a:buClr>
                <a:schemeClr val="dk1"/>
              </a:buClr>
              <a:buSzPct val="100000"/>
              <a:buNone/>
              <a:defRPr sz="3600" b="1">
                <a:solidFill>
                  <a:schemeClr val="dk1"/>
                </a:solidFill>
              </a:defRPr>
            </a:lvl2pPr>
            <a:lvl3pPr rtl="0">
              <a:spcBef>
                <a:spcPts val="0"/>
              </a:spcBef>
              <a:buClr>
                <a:schemeClr val="dk1"/>
              </a:buClr>
              <a:buSzPct val="100000"/>
              <a:buNone/>
              <a:defRPr sz="3600" b="1">
                <a:solidFill>
                  <a:schemeClr val="dk1"/>
                </a:solidFill>
              </a:defRPr>
            </a:lvl3pPr>
            <a:lvl4pPr rtl="0">
              <a:spcBef>
                <a:spcPts val="0"/>
              </a:spcBef>
              <a:buClr>
                <a:schemeClr val="dk1"/>
              </a:buClr>
              <a:buSzPct val="100000"/>
              <a:buNone/>
              <a:defRPr sz="3600" b="1">
                <a:solidFill>
                  <a:schemeClr val="dk1"/>
                </a:solidFill>
              </a:defRPr>
            </a:lvl4pPr>
            <a:lvl5pPr rtl="0">
              <a:spcBef>
                <a:spcPts val="0"/>
              </a:spcBef>
              <a:buClr>
                <a:schemeClr val="dk1"/>
              </a:buClr>
              <a:buSzPct val="100000"/>
              <a:buNone/>
              <a:defRPr sz="3600" b="1">
                <a:solidFill>
                  <a:schemeClr val="dk1"/>
                </a:solidFill>
              </a:defRPr>
            </a:lvl5pPr>
            <a:lvl6pPr rtl="0">
              <a:spcBef>
                <a:spcPts val="0"/>
              </a:spcBef>
              <a:buClr>
                <a:schemeClr val="dk1"/>
              </a:buClr>
              <a:buSzPct val="100000"/>
              <a:buNone/>
              <a:defRPr sz="3600" b="1">
                <a:solidFill>
                  <a:schemeClr val="dk1"/>
                </a:solidFill>
              </a:defRPr>
            </a:lvl6pPr>
            <a:lvl7pPr rtl="0">
              <a:spcBef>
                <a:spcPts val="0"/>
              </a:spcBef>
              <a:buClr>
                <a:schemeClr val="dk1"/>
              </a:buClr>
              <a:buSzPct val="100000"/>
              <a:buNone/>
              <a:defRPr sz="3600" b="1">
                <a:solidFill>
                  <a:schemeClr val="dk1"/>
                </a:solidFill>
              </a:defRPr>
            </a:lvl7pPr>
            <a:lvl8pPr rtl="0">
              <a:spcBef>
                <a:spcPts val="0"/>
              </a:spcBef>
              <a:buClr>
                <a:schemeClr val="dk1"/>
              </a:buClr>
              <a:buSzPct val="100000"/>
              <a:buNone/>
              <a:defRPr sz="3600" b="1">
                <a:solidFill>
                  <a:schemeClr val="dk1"/>
                </a:solidFill>
              </a:defRPr>
            </a:lvl8pPr>
            <a:lvl9pPr rtl="0">
              <a:spcBef>
                <a:spcPts val="0"/>
              </a:spcBef>
              <a:buClr>
                <a:schemeClr val="dk1"/>
              </a:buClr>
              <a:buSzPct val="100000"/>
              <a:buNone/>
              <a:defRPr sz="3600" b="1">
                <a:solidFill>
                  <a:schemeClr val="dk1"/>
                </a:solidFill>
              </a:defRPr>
            </a:lvl9pPr>
          </a:lstStyle>
          <a:p>
            <a:endParaRPr/>
          </a:p>
        </p:txBody>
      </p:sp>
      <p:sp>
        <p:nvSpPr>
          <p:cNvPr id="10" name="Shape 10"/>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spcBef>
                <a:spcPts val="600"/>
              </a:spcBef>
              <a:buSzPct val="100000"/>
              <a:buFont typeface="Open Sans"/>
              <a:defRPr sz="3000">
                <a:latin typeface="Open Sans"/>
                <a:ea typeface="Open Sans"/>
                <a:cs typeface="Open Sans"/>
                <a:sym typeface="Open Sans"/>
              </a:defRPr>
            </a:lvl1pPr>
            <a:lvl2pPr rtl="0">
              <a:spcBef>
                <a:spcPts val="480"/>
              </a:spcBef>
              <a:buSzPct val="100000"/>
              <a:buFont typeface="Open Sans"/>
              <a:defRPr sz="2400">
                <a:latin typeface="Open Sans"/>
                <a:ea typeface="Open Sans"/>
                <a:cs typeface="Open Sans"/>
                <a:sym typeface="Open Sans"/>
              </a:defRPr>
            </a:lvl2pPr>
            <a:lvl3pPr rtl="0">
              <a:spcBef>
                <a:spcPts val="480"/>
              </a:spcBef>
              <a:buSzPct val="100000"/>
              <a:buFont typeface="Open Sans"/>
              <a:defRPr sz="2400">
                <a:latin typeface="Open Sans"/>
                <a:ea typeface="Open Sans"/>
                <a:cs typeface="Open Sans"/>
                <a:sym typeface="Open Sans"/>
              </a:defRPr>
            </a:lvl3pPr>
            <a:lvl4pPr rtl="0">
              <a:spcBef>
                <a:spcPts val="360"/>
              </a:spcBef>
              <a:buSzPct val="100000"/>
              <a:buFont typeface="Open Sans"/>
              <a:defRPr sz="1800">
                <a:latin typeface="Open Sans"/>
                <a:ea typeface="Open Sans"/>
                <a:cs typeface="Open Sans"/>
                <a:sym typeface="Open Sans"/>
              </a:defRPr>
            </a:lvl4pPr>
            <a:lvl5pPr rtl="0">
              <a:spcBef>
                <a:spcPts val="360"/>
              </a:spcBef>
              <a:buSzPct val="100000"/>
              <a:buFont typeface="Open Sans"/>
              <a:defRPr sz="1800">
                <a:latin typeface="Open Sans"/>
                <a:ea typeface="Open Sans"/>
                <a:cs typeface="Open Sans"/>
                <a:sym typeface="Open Sans"/>
              </a:defRPr>
            </a:lvl5pPr>
            <a:lvl6pPr rtl="0">
              <a:spcBef>
                <a:spcPts val="360"/>
              </a:spcBef>
              <a:buSzPct val="100000"/>
              <a:buFont typeface="Open Sans"/>
              <a:defRPr sz="1800">
                <a:latin typeface="Open Sans"/>
                <a:ea typeface="Open Sans"/>
                <a:cs typeface="Open Sans"/>
                <a:sym typeface="Open Sans"/>
              </a:defRPr>
            </a:lvl6pPr>
            <a:lvl7pPr rtl="0">
              <a:spcBef>
                <a:spcPts val="360"/>
              </a:spcBef>
              <a:buSzPct val="100000"/>
              <a:buFont typeface="Open Sans"/>
              <a:defRPr sz="1800">
                <a:latin typeface="Open Sans"/>
                <a:ea typeface="Open Sans"/>
                <a:cs typeface="Open Sans"/>
                <a:sym typeface="Open Sans"/>
              </a:defRPr>
            </a:lvl7pPr>
            <a:lvl8pPr rtl="0">
              <a:spcBef>
                <a:spcPts val="360"/>
              </a:spcBef>
              <a:buSzPct val="100000"/>
              <a:buFont typeface="Open Sans"/>
              <a:defRPr sz="1800">
                <a:latin typeface="Open Sans"/>
                <a:ea typeface="Open Sans"/>
                <a:cs typeface="Open Sans"/>
                <a:sym typeface="Open Sans"/>
              </a:defRPr>
            </a:lvl8pPr>
            <a:lvl9pPr rtl="0">
              <a:spcBef>
                <a:spcPts val="360"/>
              </a:spcBef>
              <a:buSzPct val="100000"/>
              <a:buFont typeface="Open Sans"/>
              <a:defRPr sz="1800">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escaux.com/docs/Fusion40InstallationRequirements.html"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hyperlink" Target="https://www.escaux.com/docs/UcTemplate30InstallationRequirements.html" TargetMode="External"/><Relationship Id="rId4" Type="http://schemas.openxmlformats.org/officeDocument/2006/relationships/hyperlink" Target="https://www.escaux.com/docs/Fusion4InstallationRequirements.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escaux.com/docs/CustomerFaq.html"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hyperlink" Target="https://www.escaux.com/doc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escaux.com/"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4.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1148733"/>
            <a:ext cx="8229600" cy="1143299"/>
          </a:xfrm>
          <a:prstGeom prst="rect">
            <a:avLst/>
          </a:prstGeom>
        </p:spPr>
        <p:txBody>
          <a:bodyPr lIns="91425" tIns="91425" rIns="91425" bIns="91425" anchor="b" anchorCtr="0">
            <a:noAutofit/>
          </a:bodyPr>
          <a:lstStyle/>
          <a:p>
            <a:pPr>
              <a:spcBef>
                <a:spcPts val="0"/>
              </a:spcBef>
              <a:buNone/>
            </a:pPr>
            <a:r>
              <a:rPr lang="en-US" dirty="0"/>
              <a:t>Kick-off meeting</a:t>
            </a:r>
          </a:p>
        </p:txBody>
      </p:sp>
      <p:sp>
        <p:nvSpPr>
          <p:cNvPr id="60" name="Shape 60"/>
          <p:cNvSpPr txBox="1">
            <a:spLocks noGrp="1"/>
          </p:cNvSpPr>
          <p:nvPr>
            <p:ph type="subTitle" idx="1"/>
          </p:nvPr>
        </p:nvSpPr>
        <p:spPr>
          <a:xfrm>
            <a:off x="1324950" y="2916966"/>
            <a:ext cx="6494100" cy="1074900"/>
          </a:xfrm>
          <a:prstGeom prst="rect">
            <a:avLst/>
          </a:prstGeom>
        </p:spPr>
        <p:txBody>
          <a:bodyPr lIns="91425" tIns="91425" rIns="91425" bIns="91425" anchor="t" anchorCtr="0">
            <a:noAutofit/>
          </a:bodyPr>
          <a:lstStyle/>
          <a:p>
            <a:pPr lvl="0" rtl="0">
              <a:spcBef>
                <a:spcPts val="0"/>
              </a:spcBef>
              <a:buClr>
                <a:srgbClr val="55116A"/>
              </a:buClr>
              <a:buSzPct val="25000"/>
              <a:buFont typeface="Calibri"/>
              <a:buNone/>
            </a:pPr>
            <a:r>
              <a:rPr lang="en-US" sz="2000">
                <a:solidFill>
                  <a:srgbClr val="FFFFFF"/>
                </a:solidFill>
                <a:latin typeface="Calibri"/>
                <a:ea typeface="Calibri"/>
                <a:cs typeface="Calibri"/>
                <a:sym typeface="Calibri"/>
              </a:rPr>
              <a:t>Customer Requirement Survey</a:t>
            </a:r>
          </a:p>
          <a:p>
            <a:pPr>
              <a:spcBef>
                <a:spcPts val="0"/>
              </a:spcBef>
              <a:buNone/>
            </a:pPr>
            <a:endParaRPr>
              <a:solidFill>
                <a:srgbClr val="FFFFFF"/>
              </a:solidFil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a:spcBef>
                <a:spcPts val="0"/>
              </a:spcBef>
              <a:buNone/>
            </a:pPr>
            <a:r>
              <a:rPr lang="en-US" dirty="0"/>
              <a:t>P</a:t>
            </a:r>
            <a:r>
              <a:rPr lang="en-US" dirty="0" smtClean="0"/>
              <a:t>rofile </a:t>
            </a:r>
            <a:r>
              <a:rPr lang="en-US" dirty="0"/>
              <a:t>: call </a:t>
            </a:r>
            <a:r>
              <a:rPr lang="en-US" dirty="0" err="1"/>
              <a:t>queuer</a:t>
            </a:r>
            <a:endParaRPr lang="en-US" dirty="0"/>
          </a:p>
        </p:txBody>
      </p:sp>
      <p:pic>
        <p:nvPicPr>
          <p:cNvPr id="243" name="Shape 243"/>
          <p:cNvPicPr preferRelativeResize="0"/>
          <p:nvPr/>
        </p:nvPicPr>
        <p:blipFill rotWithShape="1">
          <a:blip r:embed="rId3">
            <a:alphaModFix/>
          </a:blip>
          <a:srcRect/>
          <a:stretch/>
        </p:blipFill>
        <p:spPr>
          <a:xfrm>
            <a:off x="1691680" y="1268759"/>
            <a:ext cx="5895899" cy="47910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lvl="0" rtl="0">
              <a:spcBef>
                <a:spcPts val="0"/>
              </a:spcBef>
              <a:buNone/>
            </a:pPr>
            <a:r>
              <a:rPr lang="en-US"/>
              <a:t>profile : receptionist (net.Console)</a:t>
            </a:r>
          </a:p>
        </p:txBody>
      </p:sp>
      <p:sp>
        <p:nvSpPr>
          <p:cNvPr id="257" name="Shape 257"/>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2400" b="0" i="0" u="none" strike="noStrike" cap="none" baseline="0">
                <a:solidFill>
                  <a:schemeClr val="dk1"/>
                </a:solidFill>
                <a:latin typeface="Calibri"/>
                <a:ea typeface="Calibri"/>
                <a:cs typeface="Calibri"/>
                <a:sym typeface="Calibri"/>
              </a:rPr>
              <a:t>This  profile is given to receptionists with net.Console .</a:t>
            </a:r>
          </a:p>
          <a:p>
            <a:pPr marL="742950" marR="0" lvl="1" indent="-285750" algn="l" rtl="0">
              <a:spcBef>
                <a:spcPts val="400"/>
              </a:spcBef>
              <a:buClr>
                <a:schemeClr val="dk1"/>
              </a:buClr>
              <a:buSzPct val="100000"/>
              <a:buFont typeface="Arial"/>
              <a:buChar char="–"/>
            </a:pPr>
            <a:r>
              <a:rPr lang="en-US" sz="2000">
                <a:solidFill>
                  <a:schemeClr val="dk1"/>
                </a:solidFill>
                <a:latin typeface="Calibri"/>
                <a:ea typeface="Calibri"/>
                <a:cs typeface="Calibri"/>
                <a:sym typeface="Calibri"/>
              </a:rPr>
              <a:t>Pay a</a:t>
            </a:r>
            <a:r>
              <a:rPr lang="en-US" sz="2000" b="0" i="0" u="none" strike="noStrike" cap="none" baseline="0">
                <a:solidFill>
                  <a:schemeClr val="dk1"/>
                </a:solidFill>
                <a:latin typeface="Calibri"/>
                <a:ea typeface="Calibri"/>
                <a:cs typeface="Calibri"/>
                <a:sym typeface="Calibri"/>
              </a:rPr>
              <a:t>ttention : this is not the profile of the main reception number</a:t>
            </a:r>
          </a:p>
          <a:p>
            <a:pPr marL="742950" marR="0" lvl="1" indent="-285750" algn="l" rtl="0">
              <a:spcBef>
                <a:spcPts val="400"/>
              </a:spcBef>
              <a:buClr>
                <a:schemeClr val="dk1"/>
              </a:buClr>
              <a:buFont typeface="Arial"/>
              <a:buNone/>
            </a:pPr>
            <a:endParaRPr sz="2000" b="0" i="0" u="none" strike="noStrike" cap="none" baseline="0">
              <a:solidFill>
                <a:schemeClr val="dk1"/>
              </a:solidFill>
              <a:latin typeface="Calibri"/>
              <a:ea typeface="Calibri"/>
              <a:cs typeface="Calibri"/>
              <a:sym typeface="Calibri"/>
            </a:endParaRPr>
          </a:p>
          <a:p>
            <a:pPr marL="742950" marR="0" lvl="1" indent="-285750" algn="l" rtl="0">
              <a:spcBef>
                <a:spcPts val="400"/>
              </a:spcBef>
              <a:buClr>
                <a:schemeClr val="dk1"/>
              </a:buClr>
              <a:buFont typeface="Arial"/>
              <a:buNone/>
            </a:pPr>
            <a:endParaRPr sz="2000" b="0" i="0" u="none" strike="noStrike" cap="none" baseline="0">
              <a:solidFill>
                <a:schemeClr val="dk1"/>
              </a:solidFill>
              <a:latin typeface="Calibri"/>
              <a:ea typeface="Calibri"/>
              <a:cs typeface="Calibri"/>
              <a:sym typeface="Calibri"/>
            </a:endParaRPr>
          </a:p>
        </p:txBody>
      </p:sp>
      <p:pic>
        <p:nvPicPr>
          <p:cNvPr id="258" name="Shape 258"/>
          <p:cNvPicPr preferRelativeResize="0"/>
          <p:nvPr/>
        </p:nvPicPr>
        <p:blipFill rotWithShape="1">
          <a:blip r:embed="rId3">
            <a:alphaModFix/>
          </a:blip>
          <a:srcRect b="25975"/>
          <a:stretch/>
        </p:blipFill>
        <p:spPr>
          <a:xfrm>
            <a:off x="2987824" y="4725144"/>
            <a:ext cx="1122599" cy="602400"/>
          </a:xfrm>
          <a:prstGeom prst="rect">
            <a:avLst/>
          </a:prstGeom>
          <a:noFill/>
          <a:ln>
            <a:noFill/>
          </a:ln>
        </p:spPr>
      </p:pic>
      <p:cxnSp>
        <p:nvCxnSpPr>
          <p:cNvPr id="259" name="Shape 259"/>
          <p:cNvCxnSpPr/>
          <p:nvPr/>
        </p:nvCxnSpPr>
        <p:spPr>
          <a:xfrm flipH="1">
            <a:off x="3924064" y="4005064"/>
            <a:ext cx="1223999" cy="648000"/>
          </a:xfrm>
          <a:prstGeom prst="straightConnector1">
            <a:avLst/>
          </a:prstGeom>
          <a:noFill/>
          <a:ln w="28575" cap="flat" cmpd="sng">
            <a:solidFill>
              <a:schemeClr val="dk1"/>
            </a:solidFill>
            <a:prstDash val="solid"/>
            <a:round/>
            <a:headEnd type="none" w="med" len="med"/>
            <a:tailEnd type="stealth" w="lg" len="lg"/>
          </a:ln>
        </p:spPr>
      </p:cxnSp>
      <p:sp>
        <p:nvSpPr>
          <p:cNvPr id="260" name="Shape 260"/>
          <p:cNvSpPr txBox="1"/>
          <p:nvPr/>
        </p:nvSpPr>
        <p:spPr>
          <a:xfrm>
            <a:off x="5523908" y="3573016"/>
            <a:ext cx="2135399" cy="9233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baseline="0">
                <a:solidFill>
                  <a:schemeClr val="dk1"/>
                </a:solidFill>
                <a:latin typeface="Calibri"/>
                <a:ea typeface="Calibri"/>
                <a:cs typeface="Calibri"/>
                <a:sym typeface="Calibri"/>
              </a:rPr>
              <a:t>Call direct extension </a:t>
            </a:r>
          </a:p>
          <a:p>
            <a:pPr marL="0" marR="0" lvl="0" indent="0" algn="ctr" rtl="0">
              <a:spcBef>
                <a:spcPts val="0"/>
              </a:spcBef>
              <a:buSzPct val="25000"/>
              <a:buNone/>
            </a:pPr>
            <a:r>
              <a:rPr lang="en-US" sz="1800" b="0" i="0" u="none" strike="noStrike" cap="none" baseline="0">
                <a:solidFill>
                  <a:schemeClr val="dk1"/>
                </a:solidFill>
                <a:latin typeface="Calibri"/>
                <a:ea typeface="Calibri"/>
                <a:cs typeface="Calibri"/>
                <a:sym typeface="Calibri"/>
              </a:rPr>
              <a:t>of receptionist  </a:t>
            </a:r>
          </a:p>
          <a:p>
            <a:pPr marL="0" marR="0" lvl="0" indent="0" algn="ctr" rtl="0">
              <a:spcBef>
                <a:spcPts val="0"/>
              </a:spcBef>
              <a:buSzPct val="25000"/>
              <a:buNone/>
            </a:pPr>
            <a:r>
              <a:rPr lang="en-US" sz="1800" b="0" i="0" u="none" strike="noStrike" cap="none" baseline="0">
                <a:solidFill>
                  <a:schemeClr val="dk1"/>
                </a:solidFill>
                <a:latin typeface="Calibri"/>
                <a:ea typeface="Calibri"/>
                <a:cs typeface="Calibri"/>
                <a:sym typeface="Calibri"/>
              </a:rPr>
              <a:t>(profile receptionist)</a:t>
            </a:r>
          </a:p>
        </p:txBody>
      </p:sp>
      <p:cxnSp>
        <p:nvCxnSpPr>
          <p:cNvPr id="261" name="Shape 261"/>
          <p:cNvCxnSpPr/>
          <p:nvPr/>
        </p:nvCxnSpPr>
        <p:spPr>
          <a:xfrm>
            <a:off x="3491880" y="3429000"/>
            <a:ext cx="0" cy="1223999"/>
          </a:xfrm>
          <a:prstGeom prst="straightConnector1">
            <a:avLst/>
          </a:prstGeom>
          <a:noFill/>
          <a:ln w="28575" cap="flat" cmpd="sng">
            <a:solidFill>
              <a:schemeClr val="dk1"/>
            </a:solidFill>
            <a:prstDash val="solid"/>
            <a:round/>
            <a:headEnd type="none" w="med" len="med"/>
            <a:tailEnd type="stealth" w="lg" len="lg"/>
          </a:ln>
        </p:spPr>
      </p:cxnSp>
      <p:sp>
        <p:nvSpPr>
          <p:cNvPr id="262" name="Shape 262"/>
          <p:cNvSpPr/>
          <p:nvPr/>
        </p:nvSpPr>
        <p:spPr>
          <a:xfrm>
            <a:off x="5292080" y="3501007"/>
            <a:ext cx="2520299" cy="1080000"/>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263" name="Shape 263"/>
          <p:cNvSpPr/>
          <p:nvPr/>
        </p:nvSpPr>
        <p:spPr>
          <a:xfrm>
            <a:off x="2339751" y="2564903"/>
            <a:ext cx="2520299" cy="791999"/>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264" name="Shape 264"/>
          <p:cNvSpPr txBox="1"/>
          <p:nvPr/>
        </p:nvSpPr>
        <p:spPr>
          <a:xfrm>
            <a:off x="2602041" y="2708919"/>
            <a:ext cx="2074199" cy="5847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baseline="0">
                <a:solidFill>
                  <a:schemeClr val="dk1"/>
                </a:solidFill>
                <a:latin typeface="Calibri"/>
                <a:ea typeface="Calibri"/>
                <a:cs typeface="Calibri"/>
                <a:sym typeface="Calibri"/>
              </a:rPr>
              <a:t>Call general number</a:t>
            </a:r>
          </a:p>
          <a:p>
            <a:pPr marL="0" marR="0" lvl="0" indent="0" algn="ctr" rtl="0">
              <a:spcBef>
                <a:spcPts val="0"/>
              </a:spcBef>
              <a:buSzPct val="25000"/>
              <a:buNone/>
            </a:pPr>
            <a:r>
              <a:rPr lang="en-US" sz="1400" b="0" i="1" u="none" strike="noStrike" cap="none" baseline="0">
                <a:solidFill>
                  <a:schemeClr val="dk1"/>
                </a:solidFill>
                <a:latin typeface="Calibri"/>
                <a:ea typeface="Calibri"/>
                <a:cs typeface="Calibri"/>
                <a:sym typeface="Calibri"/>
              </a:rPr>
              <a:t>Predefined Extension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lvl="0" rtl="0">
              <a:spcBef>
                <a:spcPts val="0"/>
              </a:spcBef>
              <a:buNone/>
            </a:pPr>
            <a:r>
              <a:rPr lang="en-US"/>
              <a:t>profile : conference room</a:t>
            </a:r>
          </a:p>
        </p:txBody>
      </p:sp>
      <p:sp>
        <p:nvSpPr>
          <p:cNvPr id="271" name="Shape 271"/>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Josefin Sans"/>
              <a:buChar char="•"/>
            </a:pPr>
            <a:r>
              <a:rPr lang="en-US" sz="2400" b="0" i="0" u="none" strike="noStrike" cap="none" baseline="0" dirty="0">
                <a:solidFill>
                  <a:schemeClr val="dk1"/>
                </a:solidFill>
                <a:latin typeface="Josefin Sans"/>
                <a:ea typeface="Josefin Sans"/>
                <a:cs typeface="Josefin Sans"/>
                <a:sym typeface="Josefin Sans"/>
              </a:rPr>
              <a:t>Link conference room extension to virtual conference room</a:t>
            </a:r>
          </a:p>
          <a:p>
            <a:pPr marL="742950" marR="0" lvl="1" indent="-285750" algn="l" rtl="0">
              <a:spcBef>
                <a:spcPts val="400"/>
              </a:spcBef>
              <a:buClr>
                <a:schemeClr val="dk1"/>
              </a:buClr>
              <a:buSzPct val="100000"/>
              <a:buFont typeface="Josefin Sans"/>
              <a:buChar char="–"/>
            </a:pPr>
            <a:r>
              <a:rPr lang="en-US" sz="2000" b="0" i="0" u="none" strike="noStrike" cap="none" baseline="0" dirty="0">
                <a:solidFill>
                  <a:schemeClr val="dk1"/>
                </a:solidFill>
                <a:latin typeface="Josefin Sans"/>
                <a:ea typeface="Josefin Sans"/>
                <a:cs typeface="Josefin Sans"/>
                <a:sym typeface="Josefin Sans"/>
              </a:rPr>
              <a:t>Possible to link multiple numbers to same conference room, e.g.:</a:t>
            </a:r>
          </a:p>
          <a:p>
            <a:pPr marL="1143000" marR="0" lvl="2" indent="-228600" algn="l" rtl="0">
              <a:spcBef>
                <a:spcPts val="360"/>
              </a:spcBef>
              <a:buClr>
                <a:schemeClr val="dk1"/>
              </a:buClr>
              <a:buSzPct val="100000"/>
              <a:buFont typeface="Josefin Sans"/>
              <a:buChar char="•"/>
            </a:pPr>
            <a:r>
              <a:rPr lang="en-US" sz="1800" b="0" i="0" u="none" strike="noStrike" cap="none" baseline="0" dirty="0">
                <a:solidFill>
                  <a:schemeClr val="dk1"/>
                </a:solidFill>
                <a:latin typeface="Josefin Sans"/>
                <a:ea typeface="Josefin Sans"/>
                <a:cs typeface="Josefin Sans"/>
                <a:sym typeface="Josefin Sans"/>
              </a:rPr>
              <a:t>Number for internal use – no </a:t>
            </a:r>
            <a:r>
              <a:rPr lang="en-US" sz="1800" b="0" i="0" u="none" strike="noStrike" cap="none" baseline="0" dirty="0" err="1">
                <a:solidFill>
                  <a:schemeClr val="dk1"/>
                </a:solidFill>
                <a:latin typeface="Josefin Sans"/>
                <a:ea typeface="Josefin Sans"/>
                <a:cs typeface="Josefin Sans"/>
                <a:sym typeface="Josefin Sans"/>
              </a:rPr>
              <a:t>pincode</a:t>
            </a:r>
            <a:r>
              <a:rPr lang="en-US" sz="1800" b="0" i="0" u="none" strike="noStrike" cap="none" baseline="0" dirty="0">
                <a:solidFill>
                  <a:schemeClr val="dk1"/>
                </a:solidFill>
                <a:latin typeface="Josefin Sans"/>
                <a:ea typeface="Josefin Sans"/>
                <a:cs typeface="Josefin Sans"/>
                <a:sym typeface="Josefin Sans"/>
              </a:rPr>
              <a:t> required</a:t>
            </a:r>
          </a:p>
          <a:p>
            <a:pPr marL="1143000" marR="0" lvl="2" indent="-228600" algn="l" rtl="0">
              <a:spcBef>
                <a:spcPts val="360"/>
              </a:spcBef>
              <a:buClr>
                <a:schemeClr val="dk1"/>
              </a:buClr>
              <a:buSzPct val="100000"/>
              <a:buFont typeface="Josefin Sans"/>
              <a:buChar char="•"/>
            </a:pPr>
            <a:r>
              <a:rPr lang="en-US" sz="1800" b="0" i="0" u="none" strike="noStrike" cap="none" baseline="0" dirty="0">
                <a:solidFill>
                  <a:schemeClr val="dk1"/>
                </a:solidFill>
                <a:latin typeface="Josefin Sans"/>
                <a:ea typeface="Josefin Sans"/>
                <a:cs typeface="Josefin Sans"/>
                <a:sym typeface="Josefin Sans"/>
              </a:rPr>
              <a:t>Number for external use – </a:t>
            </a:r>
            <a:r>
              <a:rPr lang="en-US" sz="1800" b="0" i="0" u="none" strike="noStrike" cap="none" baseline="0" dirty="0" err="1">
                <a:solidFill>
                  <a:schemeClr val="dk1"/>
                </a:solidFill>
                <a:latin typeface="Josefin Sans"/>
                <a:ea typeface="Josefin Sans"/>
                <a:cs typeface="Josefin Sans"/>
                <a:sym typeface="Josefin Sans"/>
              </a:rPr>
              <a:t>pincode</a:t>
            </a:r>
            <a:r>
              <a:rPr lang="en-US" sz="1800" b="0" i="0" u="none" strike="noStrike" cap="none" baseline="0" dirty="0">
                <a:solidFill>
                  <a:schemeClr val="dk1"/>
                </a:solidFill>
                <a:latin typeface="Josefin Sans"/>
                <a:ea typeface="Josefin Sans"/>
                <a:cs typeface="Josefin Sans"/>
                <a:sym typeface="Josefin Sans"/>
              </a:rPr>
              <a:t> required</a:t>
            </a:r>
          </a:p>
          <a:p>
            <a:pPr marL="742950" marR="0" lvl="1" indent="-285750" algn="l" rtl="0">
              <a:spcBef>
                <a:spcPts val="400"/>
              </a:spcBef>
              <a:buClr>
                <a:schemeClr val="dk1"/>
              </a:buClr>
              <a:buSzPct val="100000"/>
              <a:buFont typeface="Josefin Sans"/>
              <a:buChar char="–"/>
            </a:pPr>
            <a:r>
              <a:rPr lang="en-US" sz="2000" b="0" i="0" u="none" strike="noStrike" cap="none" baseline="0" dirty="0">
                <a:solidFill>
                  <a:schemeClr val="dk1"/>
                </a:solidFill>
                <a:latin typeface="Josefin Sans"/>
                <a:ea typeface="Josefin Sans"/>
                <a:cs typeface="Josefin Sans"/>
                <a:sym typeface="Josefin Sans"/>
              </a:rPr>
              <a:t>Up to 20 virtual conference rooms available !</a:t>
            </a:r>
          </a:p>
          <a:p>
            <a:pPr marL="742950" marR="0" lvl="1" indent="-285750" algn="l" rtl="0">
              <a:spcBef>
                <a:spcPts val="400"/>
              </a:spcBef>
              <a:buClr>
                <a:schemeClr val="dk1"/>
              </a:buClr>
              <a:buFont typeface="Arial"/>
              <a:buNone/>
            </a:pPr>
            <a:endParaRPr sz="2000" b="0" i="0" u="none" strike="noStrike" cap="none" baseline="0" dirty="0">
              <a:solidFill>
                <a:schemeClr val="dk1"/>
              </a:solidFill>
              <a:latin typeface="Josefin Sans"/>
              <a:ea typeface="Josefin Sans"/>
              <a:cs typeface="Josefin Sans"/>
              <a:sym typeface="Josefin Sans"/>
            </a:endParaRPr>
          </a:p>
        </p:txBody>
      </p:sp>
      <p:pic>
        <p:nvPicPr>
          <p:cNvPr id="272" name="Shape 272"/>
          <p:cNvPicPr preferRelativeResize="0"/>
          <p:nvPr/>
        </p:nvPicPr>
        <p:blipFill rotWithShape="1">
          <a:blip r:embed="rId3">
            <a:alphaModFix/>
          </a:blip>
          <a:srcRect/>
          <a:stretch/>
        </p:blipFill>
        <p:spPr>
          <a:xfrm>
            <a:off x="2994193" y="3747001"/>
            <a:ext cx="2614500" cy="2379299"/>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lvl="0" rtl="0">
              <a:spcBef>
                <a:spcPts val="0"/>
              </a:spcBef>
              <a:buNone/>
            </a:pPr>
            <a:r>
              <a:rPr lang="en-US"/>
              <a:t>profile : IVR Profile</a:t>
            </a:r>
          </a:p>
        </p:txBody>
      </p:sp>
      <p:pic>
        <p:nvPicPr>
          <p:cNvPr id="279" name="Shape 279"/>
          <p:cNvPicPr preferRelativeResize="0"/>
          <p:nvPr/>
        </p:nvPicPr>
        <p:blipFill rotWithShape="1">
          <a:blip r:embed="rId3">
            <a:alphaModFix/>
          </a:blip>
          <a:srcRect l="11114" t="20576" r="11106" b="10467"/>
          <a:stretch/>
        </p:blipFill>
        <p:spPr>
          <a:xfrm>
            <a:off x="1485929" y="3645023"/>
            <a:ext cx="503999" cy="359999"/>
          </a:xfrm>
          <a:prstGeom prst="rect">
            <a:avLst/>
          </a:prstGeom>
          <a:noFill/>
          <a:ln>
            <a:noFill/>
          </a:ln>
        </p:spPr>
      </p:pic>
      <p:pic>
        <p:nvPicPr>
          <p:cNvPr id="280" name="Shape 280"/>
          <p:cNvPicPr preferRelativeResize="0"/>
          <p:nvPr/>
        </p:nvPicPr>
        <p:blipFill rotWithShape="1">
          <a:blip r:embed="rId4">
            <a:alphaModFix/>
          </a:blip>
          <a:srcRect/>
          <a:stretch/>
        </p:blipFill>
        <p:spPr>
          <a:xfrm>
            <a:off x="1469123" y="2636911"/>
            <a:ext cx="537599" cy="537599"/>
          </a:xfrm>
          <a:prstGeom prst="rect">
            <a:avLst/>
          </a:prstGeom>
          <a:noFill/>
          <a:ln>
            <a:noFill/>
          </a:ln>
        </p:spPr>
      </p:pic>
      <p:sp>
        <p:nvSpPr>
          <p:cNvPr id="281" name="Shape 281"/>
          <p:cNvSpPr txBox="1"/>
          <p:nvPr/>
        </p:nvSpPr>
        <p:spPr>
          <a:xfrm>
            <a:off x="957936" y="3140967"/>
            <a:ext cx="15599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FORWARD</a:t>
            </a:r>
          </a:p>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(internal / exfternal nr)</a:t>
            </a:r>
          </a:p>
        </p:txBody>
      </p:sp>
      <p:sp>
        <p:nvSpPr>
          <p:cNvPr id="282" name="Shape 282"/>
          <p:cNvSpPr txBox="1"/>
          <p:nvPr/>
        </p:nvSpPr>
        <p:spPr>
          <a:xfrm>
            <a:off x="1053880" y="4005064"/>
            <a:ext cx="13682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PLAY MESSAGE</a:t>
            </a:r>
          </a:p>
          <a:p>
            <a:pPr marL="0" marR="0" lvl="0" indent="0" algn="ctr" rtl="0">
              <a:spcBef>
                <a:spcPts val="0"/>
              </a:spcBef>
              <a:buNone/>
            </a:pPr>
            <a:endParaRPr sz="1100" b="0" i="0" u="none" strike="noStrike" cap="none" baseline="0">
              <a:solidFill>
                <a:schemeClr val="dk1"/>
              </a:solidFill>
              <a:latin typeface="Helvetica Neue"/>
              <a:ea typeface="Helvetica Neue"/>
              <a:cs typeface="Helvetica Neue"/>
              <a:sym typeface="Helvetica Neue"/>
            </a:endParaRPr>
          </a:p>
        </p:txBody>
      </p:sp>
      <p:sp>
        <p:nvSpPr>
          <p:cNvPr id="283" name="Shape 283"/>
          <p:cNvSpPr txBox="1"/>
          <p:nvPr/>
        </p:nvSpPr>
        <p:spPr>
          <a:xfrm>
            <a:off x="1053880" y="4869160"/>
            <a:ext cx="13682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DO NOTHING</a:t>
            </a:r>
          </a:p>
          <a:p>
            <a:pPr marL="0" marR="0" lvl="0" indent="0" algn="ctr" rtl="0">
              <a:spcBef>
                <a:spcPts val="0"/>
              </a:spcBef>
              <a:buNone/>
            </a:pPr>
            <a:endParaRPr sz="1100" b="0" i="0" u="none" strike="noStrike" cap="none" baseline="0">
              <a:solidFill>
                <a:schemeClr val="dk1"/>
              </a:solidFill>
              <a:latin typeface="Helvetica Neue"/>
              <a:ea typeface="Helvetica Neue"/>
              <a:cs typeface="Helvetica Neue"/>
              <a:sym typeface="Helvetica Neue"/>
            </a:endParaRPr>
          </a:p>
        </p:txBody>
      </p:sp>
      <p:pic>
        <p:nvPicPr>
          <p:cNvPr id="284" name="Shape 284"/>
          <p:cNvPicPr preferRelativeResize="0"/>
          <p:nvPr/>
        </p:nvPicPr>
        <p:blipFill rotWithShape="1">
          <a:blip r:embed="rId5">
            <a:alphaModFix/>
          </a:blip>
          <a:srcRect/>
          <a:stretch/>
        </p:blipFill>
        <p:spPr>
          <a:xfrm>
            <a:off x="1481925" y="4293096"/>
            <a:ext cx="512099" cy="512099"/>
          </a:xfrm>
          <a:prstGeom prst="rect">
            <a:avLst/>
          </a:prstGeom>
          <a:noFill/>
          <a:ln>
            <a:noFill/>
          </a:ln>
        </p:spPr>
      </p:pic>
      <p:grpSp>
        <p:nvGrpSpPr>
          <p:cNvPr id="285" name="Shape 285"/>
          <p:cNvGrpSpPr/>
          <p:nvPr/>
        </p:nvGrpSpPr>
        <p:grpSpPr>
          <a:xfrm>
            <a:off x="5291941" y="1484909"/>
            <a:ext cx="702171" cy="360080"/>
            <a:chOff x="6516216" y="2996951"/>
            <a:chExt cx="591900" cy="484500"/>
          </a:xfrm>
        </p:grpSpPr>
        <p:pic>
          <p:nvPicPr>
            <p:cNvPr id="286" name="Shape 286"/>
            <p:cNvPicPr preferRelativeResize="0"/>
            <p:nvPr/>
          </p:nvPicPr>
          <p:blipFill rotWithShape="1">
            <a:blip r:embed="rId6">
              <a:alphaModFix/>
            </a:blip>
            <a:srcRect/>
            <a:stretch/>
          </p:blipFill>
          <p:spPr>
            <a:xfrm>
              <a:off x="6516216" y="2996951"/>
              <a:ext cx="591900" cy="484500"/>
            </a:xfrm>
            <a:prstGeom prst="rect">
              <a:avLst/>
            </a:prstGeom>
            <a:noFill/>
            <a:ln>
              <a:noFill/>
            </a:ln>
          </p:spPr>
        </p:pic>
        <p:sp>
          <p:nvSpPr>
            <p:cNvPr id="287" name="Shape 287"/>
            <p:cNvSpPr/>
            <p:nvPr/>
          </p:nvSpPr>
          <p:spPr>
            <a:xfrm>
              <a:off x="6660232" y="3068959"/>
              <a:ext cx="288000" cy="215999"/>
            </a:xfrm>
            <a:prstGeom prst="rect">
              <a:avLst/>
            </a:prstGeom>
            <a:solidFill>
              <a:schemeClr val="dk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grpSp>
      <p:sp>
        <p:nvSpPr>
          <p:cNvPr id="288" name="Shape 288"/>
          <p:cNvSpPr/>
          <p:nvPr/>
        </p:nvSpPr>
        <p:spPr>
          <a:xfrm>
            <a:off x="2987824" y="1412775"/>
            <a:ext cx="3168300" cy="431999"/>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266700" marR="0" lvl="0" indent="-88900" algn="l" rtl="0">
              <a:spcBef>
                <a:spcPts val="0"/>
              </a:spcBef>
              <a:buSzPct val="25000"/>
              <a:buNone/>
            </a:pPr>
            <a:r>
              <a:rPr lang="en-US" sz="1800" b="0" i="0" u="none" strike="noStrike" cap="none" baseline="0">
                <a:solidFill>
                  <a:schemeClr val="dk1"/>
                </a:solidFill>
                <a:latin typeface="Calibri"/>
                <a:ea typeface="Calibri"/>
                <a:cs typeface="Calibri"/>
                <a:sym typeface="Calibri"/>
              </a:rPr>
              <a:t>Initial menu message</a:t>
            </a:r>
          </a:p>
        </p:txBody>
      </p:sp>
      <p:sp>
        <p:nvSpPr>
          <p:cNvPr id="289" name="Shape 289"/>
          <p:cNvSpPr/>
          <p:nvPr/>
        </p:nvSpPr>
        <p:spPr>
          <a:xfrm>
            <a:off x="1053880" y="2204864"/>
            <a:ext cx="1368299" cy="359999"/>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800" b="0" i="0" u="none" strike="noStrike" cap="none" baseline="0">
                <a:solidFill>
                  <a:schemeClr val="dk1"/>
                </a:solidFill>
                <a:latin typeface="Calibri"/>
                <a:ea typeface="Calibri"/>
                <a:cs typeface="Calibri"/>
                <a:sym typeface="Calibri"/>
              </a:rPr>
              <a:t>Node 0</a:t>
            </a:r>
          </a:p>
        </p:txBody>
      </p:sp>
      <p:sp>
        <p:nvSpPr>
          <p:cNvPr id="290" name="Shape 290"/>
          <p:cNvSpPr/>
          <p:nvPr/>
        </p:nvSpPr>
        <p:spPr>
          <a:xfrm>
            <a:off x="2531839" y="2204864"/>
            <a:ext cx="1368299" cy="359999"/>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800" b="0" i="0" u="none" strike="noStrike" cap="none" baseline="0">
                <a:solidFill>
                  <a:schemeClr val="dk1"/>
                </a:solidFill>
                <a:latin typeface="Calibri"/>
                <a:ea typeface="Calibri"/>
                <a:cs typeface="Calibri"/>
                <a:sym typeface="Calibri"/>
              </a:rPr>
              <a:t>Node 1</a:t>
            </a:r>
          </a:p>
        </p:txBody>
      </p:sp>
      <p:sp>
        <p:nvSpPr>
          <p:cNvPr id="291" name="Shape 291"/>
          <p:cNvSpPr/>
          <p:nvPr/>
        </p:nvSpPr>
        <p:spPr>
          <a:xfrm>
            <a:off x="4019873" y="2204864"/>
            <a:ext cx="1368299" cy="359999"/>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800" b="0" i="0" u="none" strike="noStrike" cap="none" baseline="0">
                <a:solidFill>
                  <a:schemeClr val="dk1"/>
                </a:solidFill>
                <a:latin typeface="Calibri"/>
                <a:ea typeface="Calibri"/>
                <a:cs typeface="Calibri"/>
                <a:sym typeface="Calibri"/>
              </a:rPr>
              <a:t>Node 2</a:t>
            </a:r>
          </a:p>
        </p:txBody>
      </p:sp>
      <p:sp>
        <p:nvSpPr>
          <p:cNvPr id="292" name="Shape 292"/>
          <p:cNvSpPr/>
          <p:nvPr/>
        </p:nvSpPr>
        <p:spPr>
          <a:xfrm>
            <a:off x="5508103" y="2348880"/>
            <a:ext cx="72000" cy="72000"/>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293" name="Shape 293"/>
          <p:cNvSpPr/>
          <p:nvPr/>
        </p:nvSpPr>
        <p:spPr>
          <a:xfrm>
            <a:off x="6396137" y="2204864"/>
            <a:ext cx="1368299" cy="359999"/>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800" b="0" i="0" u="none" strike="noStrike" cap="none" baseline="0">
                <a:solidFill>
                  <a:schemeClr val="dk1"/>
                </a:solidFill>
                <a:latin typeface="Calibri"/>
                <a:ea typeface="Calibri"/>
                <a:cs typeface="Calibri"/>
                <a:sym typeface="Calibri"/>
              </a:rPr>
              <a:t>Node 9</a:t>
            </a:r>
          </a:p>
        </p:txBody>
      </p:sp>
      <p:sp>
        <p:nvSpPr>
          <p:cNvPr id="294" name="Shape 294"/>
          <p:cNvSpPr/>
          <p:nvPr/>
        </p:nvSpPr>
        <p:spPr>
          <a:xfrm>
            <a:off x="5660503" y="2348880"/>
            <a:ext cx="72000" cy="72000"/>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295" name="Shape 295"/>
          <p:cNvSpPr/>
          <p:nvPr/>
        </p:nvSpPr>
        <p:spPr>
          <a:xfrm>
            <a:off x="5812903" y="2204864"/>
            <a:ext cx="72000" cy="72000"/>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296" name="Shape 296"/>
          <p:cNvSpPr/>
          <p:nvPr/>
        </p:nvSpPr>
        <p:spPr>
          <a:xfrm>
            <a:off x="5965303" y="2348880"/>
            <a:ext cx="72000" cy="72000"/>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297" name="Shape 297"/>
          <p:cNvSpPr/>
          <p:nvPr/>
        </p:nvSpPr>
        <p:spPr>
          <a:xfrm>
            <a:off x="6117703" y="2348880"/>
            <a:ext cx="72000" cy="72000"/>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cxnSp>
        <p:nvCxnSpPr>
          <p:cNvPr id="298" name="Shape 298"/>
          <p:cNvCxnSpPr>
            <a:stCxn id="288" idx="2"/>
            <a:endCxn id="289" idx="0"/>
          </p:cNvCxnSpPr>
          <p:nvPr/>
        </p:nvCxnSpPr>
        <p:spPr>
          <a:xfrm rot="5400000">
            <a:off x="2975074" y="607875"/>
            <a:ext cx="360000" cy="2833800"/>
          </a:xfrm>
          <a:prstGeom prst="bentConnector3">
            <a:avLst>
              <a:gd name="adj1" fmla="val 50012"/>
            </a:avLst>
          </a:prstGeom>
          <a:noFill/>
          <a:ln w="19050" cap="flat" cmpd="sng">
            <a:solidFill>
              <a:schemeClr val="dk1"/>
            </a:solidFill>
            <a:prstDash val="solid"/>
            <a:round/>
            <a:headEnd type="none" w="med" len="med"/>
            <a:tailEnd type="stealth" w="lg" len="lg"/>
          </a:ln>
        </p:spPr>
      </p:cxnSp>
      <p:cxnSp>
        <p:nvCxnSpPr>
          <p:cNvPr id="299" name="Shape 299"/>
          <p:cNvCxnSpPr>
            <a:stCxn id="288" idx="2"/>
            <a:endCxn id="290" idx="0"/>
          </p:cNvCxnSpPr>
          <p:nvPr/>
        </p:nvCxnSpPr>
        <p:spPr>
          <a:xfrm rot="5400000">
            <a:off x="3713974" y="1346775"/>
            <a:ext cx="360000" cy="1356000"/>
          </a:xfrm>
          <a:prstGeom prst="bentConnector3">
            <a:avLst>
              <a:gd name="adj1" fmla="val 50012"/>
            </a:avLst>
          </a:prstGeom>
          <a:noFill/>
          <a:ln w="19050" cap="flat" cmpd="sng">
            <a:solidFill>
              <a:schemeClr val="dk1"/>
            </a:solidFill>
            <a:prstDash val="solid"/>
            <a:round/>
            <a:headEnd type="none" w="med" len="med"/>
            <a:tailEnd type="stealth" w="lg" len="lg"/>
          </a:ln>
        </p:spPr>
      </p:cxnSp>
      <p:cxnSp>
        <p:nvCxnSpPr>
          <p:cNvPr id="300" name="Shape 300"/>
          <p:cNvCxnSpPr>
            <a:stCxn id="288" idx="2"/>
            <a:endCxn id="291" idx="0"/>
          </p:cNvCxnSpPr>
          <p:nvPr/>
        </p:nvCxnSpPr>
        <p:spPr>
          <a:xfrm rot="-5400000" flipH="1">
            <a:off x="4457974" y="1958775"/>
            <a:ext cx="360000" cy="132000"/>
          </a:xfrm>
          <a:prstGeom prst="bentConnector3">
            <a:avLst>
              <a:gd name="adj1" fmla="val 50012"/>
            </a:avLst>
          </a:prstGeom>
          <a:noFill/>
          <a:ln w="19050" cap="flat" cmpd="sng">
            <a:solidFill>
              <a:schemeClr val="dk1"/>
            </a:solidFill>
            <a:prstDash val="solid"/>
            <a:round/>
            <a:headEnd type="none" w="med" len="med"/>
            <a:tailEnd type="stealth" w="lg" len="lg"/>
          </a:ln>
        </p:spPr>
      </p:cxnSp>
      <p:cxnSp>
        <p:nvCxnSpPr>
          <p:cNvPr id="301" name="Shape 301"/>
          <p:cNvCxnSpPr>
            <a:stCxn id="288" idx="2"/>
            <a:endCxn id="293" idx="0"/>
          </p:cNvCxnSpPr>
          <p:nvPr/>
        </p:nvCxnSpPr>
        <p:spPr>
          <a:xfrm rot="-5400000" flipH="1">
            <a:off x="5646124" y="770625"/>
            <a:ext cx="360000" cy="2508300"/>
          </a:xfrm>
          <a:prstGeom prst="bentConnector3">
            <a:avLst>
              <a:gd name="adj1" fmla="val 50012"/>
            </a:avLst>
          </a:prstGeom>
          <a:noFill/>
          <a:ln w="19050" cap="flat" cmpd="sng">
            <a:solidFill>
              <a:schemeClr val="dk1"/>
            </a:solidFill>
            <a:prstDash val="solid"/>
            <a:round/>
            <a:headEnd type="none" w="med" len="med"/>
            <a:tailEnd type="stealth" w="lg" len="lg"/>
          </a:ln>
        </p:spPr>
      </p:cxnSp>
      <p:cxnSp>
        <p:nvCxnSpPr>
          <p:cNvPr id="302" name="Shape 302"/>
          <p:cNvCxnSpPr>
            <a:stCxn id="288" idx="2"/>
            <a:endCxn id="295" idx="0"/>
          </p:cNvCxnSpPr>
          <p:nvPr/>
        </p:nvCxnSpPr>
        <p:spPr>
          <a:xfrm rot="-5400000" flipH="1">
            <a:off x="5030374" y="1386375"/>
            <a:ext cx="360000" cy="1276800"/>
          </a:xfrm>
          <a:prstGeom prst="bentConnector3">
            <a:avLst>
              <a:gd name="adj1" fmla="val 50012"/>
            </a:avLst>
          </a:prstGeom>
          <a:noFill/>
          <a:ln w="19050" cap="flat" cmpd="sng">
            <a:solidFill>
              <a:schemeClr val="dk1"/>
            </a:solidFill>
            <a:prstDash val="dot"/>
            <a:round/>
            <a:headEnd type="none" w="med" len="med"/>
            <a:tailEnd type="stealth" w="lg" len="lg"/>
          </a:ln>
        </p:spPr>
      </p:cxnSp>
      <p:sp>
        <p:nvSpPr>
          <p:cNvPr id="303" name="Shape 303"/>
          <p:cNvSpPr/>
          <p:nvPr/>
        </p:nvSpPr>
        <p:spPr>
          <a:xfrm>
            <a:off x="5812903" y="2348880"/>
            <a:ext cx="72000" cy="72000"/>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304" name="Shape 304"/>
          <p:cNvSpPr/>
          <p:nvPr/>
        </p:nvSpPr>
        <p:spPr>
          <a:xfrm>
            <a:off x="1053880" y="2636911"/>
            <a:ext cx="1368299" cy="2664300"/>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pic>
        <p:nvPicPr>
          <p:cNvPr id="305" name="Shape 305"/>
          <p:cNvPicPr preferRelativeResize="0"/>
          <p:nvPr/>
        </p:nvPicPr>
        <p:blipFill rotWithShape="1">
          <a:blip r:embed="rId3">
            <a:alphaModFix/>
          </a:blip>
          <a:srcRect l="11114" t="20576" r="11106" b="10467"/>
          <a:stretch/>
        </p:blipFill>
        <p:spPr>
          <a:xfrm>
            <a:off x="2963886" y="3645023"/>
            <a:ext cx="503999" cy="359999"/>
          </a:xfrm>
          <a:prstGeom prst="rect">
            <a:avLst/>
          </a:prstGeom>
          <a:noFill/>
          <a:ln>
            <a:noFill/>
          </a:ln>
        </p:spPr>
      </p:pic>
      <p:pic>
        <p:nvPicPr>
          <p:cNvPr id="306" name="Shape 306"/>
          <p:cNvPicPr preferRelativeResize="0"/>
          <p:nvPr/>
        </p:nvPicPr>
        <p:blipFill rotWithShape="1">
          <a:blip r:embed="rId4">
            <a:alphaModFix/>
          </a:blip>
          <a:srcRect/>
          <a:stretch/>
        </p:blipFill>
        <p:spPr>
          <a:xfrm>
            <a:off x="2947081" y="2636911"/>
            <a:ext cx="537599" cy="537599"/>
          </a:xfrm>
          <a:prstGeom prst="rect">
            <a:avLst/>
          </a:prstGeom>
          <a:noFill/>
          <a:ln>
            <a:noFill/>
          </a:ln>
        </p:spPr>
      </p:pic>
      <p:sp>
        <p:nvSpPr>
          <p:cNvPr id="307" name="Shape 307"/>
          <p:cNvSpPr txBox="1"/>
          <p:nvPr/>
        </p:nvSpPr>
        <p:spPr>
          <a:xfrm>
            <a:off x="2435893" y="3140967"/>
            <a:ext cx="15599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FORWARD</a:t>
            </a:r>
          </a:p>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(internal / exfternal nr)</a:t>
            </a:r>
          </a:p>
        </p:txBody>
      </p:sp>
      <p:sp>
        <p:nvSpPr>
          <p:cNvPr id="308" name="Shape 308"/>
          <p:cNvSpPr txBox="1"/>
          <p:nvPr/>
        </p:nvSpPr>
        <p:spPr>
          <a:xfrm>
            <a:off x="2531839" y="4005064"/>
            <a:ext cx="13682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PLAY MESSAGE</a:t>
            </a:r>
          </a:p>
          <a:p>
            <a:pPr marL="0" marR="0" lvl="0" indent="0" algn="ctr" rtl="0">
              <a:spcBef>
                <a:spcPts val="0"/>
              </a:spcBef>
              <a:buNone/>
            </a:pPr>
            <a:endParaRPr sz="1100" b="0" i="0" u="none" strike="noStrike" cap="none" baseline="0">
              <a:solidFill>
                <a:schemeClr val="dk1"/>
              </a:solidFill>
              <a:latin typeface="Helvetica Neue"/>
              <a:ea typeface="Helvetica Neue"/>
              <a:cs typeface="Helvetica Neue"/>
              <a:sym typeface="Helvetica Neue"/>
            </a:endParaRPr>
          </a:p>
        </p:txBody>
      </p:sp>
      <p:sp>
        <p:nvSpPr>
          <p:cNvPr id="309" name="Shape 309"/>
          <p:cNvSpPr txBox="1"/>
          <p:nvPr/>
        </p:nvSpPr>
        <p:spPr>
          <a:xfrm>
            <a:off x="2531839" y="4869160"/>
            <a:ext cx="13682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DO NOTHING</a:t>
            </a:r>
          </a:p>
          <a:p>
            <a:pPr marL="0" marR="0" lvl="0" indent="0" algn="ctr" rtl="0">
              <a:spcBef>
                <a:spcPts val="0"/>
              </a:spcBef>
              <a:buNone/>
            </a:pPr>
            <a:endParaRPr sz="1100" b="0" i="0" u="none" strike="noStrike" cap="none" baseline="0">
              <a:solidFill>
                <a:schemeClr val="dk1"/>
              </a:solidFill>
              <a:latin typeface="Helvetica Neue"/>
              <a:ea typeface="Helvetica Neue"/>
              <a:cs typeface="Helvetica Neue"/>
              <a:sym typeface="Helvetica Neue"/>
            </a:endParaRPr>
          </a:p>
        </p:txBody>
      </p:sp>
      <p:pic>
        <p:nvPicPr>
          <p:cNvPr id="310" name="Shape 310"/>
          <p:cNvPicPr preferRelativeResize="0"/>
          <p:nvPr/>
        </p:nvPicPr>
        <p:blipFill rotWithShape="1">
          <a:blip r:embed="rId5">
            <a:alphaModFix/>
          </a:blip>
          <a:srcRect/>
          <a:stretch/>
        </p:blipFill>
        <p:spPr>
          <a:xfrm>
            <a:off x="2959883" y="4293096"/>
            <a:ext cx="512099" cy="512099"/>
          </a:xfrm>
          <a:prstGeom prst="rect">
            <a:avLst/>
          </a:prstGeom>
          <a:noFill/>
          <a:ln>
            <a:noFill/>
          </a:ln>
        </p:spPr>
      </p:pic>
      <p:sp>
        <p:nvSpPr>
          <p:cNvPr id="311" name="Shape 311"/>
          <p:cNvSpPr/>
          <p:nvPr/>
        </p:nvSpPr>
        <p:spPr>
          <a:xfrm>
            <a:off x="2531839" y="2636911"/>
            <a:ext cx="1368299" cy="2664300"/>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pic>
        <p:nvPicPr>
          <p:cNvPr id="312" name="Shape 312"/>
          <p:cNvPicPr preferRelativeResize="0"/>
          <p:nvPr/>
        </p:nvPicPr>
        <p:blipFill rotWithShape="1">
          <a:blip r:embed="rId3">
            <a:alphaModFix/>
          </a:blip>
          <a:srcRect l="11114" t="20576" r="11106" b="10467"/>
          <a:stretch/>
        </p:blipFill>
        <p:spPr>
          <a:xfrm>
            <a:off x="4451921" y="3645023"/>
            <a:ext cx="503999" cy="359999"/>
          </a:xfrm>
          <a:prstGeom prst="rect">
            <a:avLst/>
          </a:prstGeom>
          <a:noFill/>
          <a:ln>
            <a:noFill/>
          </a:ln>
        </p:spPr>
      </p:pic>
      <p:pic>
        <p:nvPicPr>
          <p:cNvPr id="313" name="Shape 313"/>
          <p:cNvPicPr preferRelativeResize="0"/>
          <p:nvPr/>
        </p:nvPicPr>
        <p:blipFill rotWithShape="1">
          <a:blip r:embed="rId4">
            <a:alphaModFix/>
          </a:blip>
          <a:srcRect/>
          <a:stretch/>
        </p:blipFill>
        <p:spPr>
          <a:xfrm>
            <a:off x="4435114" y="2636911"/>
            <a:ext cx="537599" cy="537599"/>
          </a:xfrm>
          <a:prstGeom prst="rect">
            <a:avLst/>
          </a:prstGeom>
          <a:noFill/>
          <a:ln>
            <a:noFill/>
          </a:ln>
        </p:spPr>
      </p:pic>
      <p:sp>
        <p:nvSpPr>
          <p:cNvPr id="314" name="Shape 314"/>
          <p:cNvSpPr txBox="1"/>
          <p:nvPr/>
        </p:nvSpPr>
        <p:spPr>
          <a:xfrm>
            <a:off x="3923928" y="3140967"/>
            <a:ext cx="15599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FORWARD</a:t>
            </a:r>
          </a:p>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(internal / exfternal nr)</a:t>
            </a:r>
          </a:p>
        </p:txBody>
      </p:sp>
      <p:sp>
        <p:nvSpPr>
          <p:cNvPr id="315" name="Shape 315"/>
          <p:cNvSpPr txBox="1"/>
          <p:nvPr/>
        </p:nvSpPr>
        <p:spPr>
          <a:xfrm>
            <a:off x="4019873" y="4005064"/>
            <a:ext cx="13682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PLAY MESSAGE</a:t>
            </a:r>
          </a:p>
          <a:p>
            <a:pPr marL="0" marR="0" lvl="0" indent="0" algn="ctr" rtl="0">
              <a:spcBef>
                <a:spcPts val="0"/>
              </a:spcBef>
              <a:buNone/>
            </a:pPr>
            <a:endParaRPr sz="1100" b="0" i="0" u="none" strike="noStrike" cap="none" baseline="0">
              <a:solidFill>
                <a:schemeClr val="dk1"/>
              </a:solidFill>
              <a:latin typeface="Helvetica Neue"/>
              <a:ea typeface="Helvetica Neue"/>
              <a:cs typeface="Helvetica Neue"/>
              <a:sym typeface="Helvetica Neue"/>
            </a:endParaRPr>
          </a:p>
        </p:txBody>
      </p:sp>
      <p:sp>
        <p:nvSpPr>
          <p:cNvPr id="316" name="Shape 316"/>
          <p:cNvSpPr txBox="1"/>
          <p:nvPr/>
        </p:nvSpPr>
        <p:spPr>
          <a:xfrm>
            <a:off x="4019873" y="4869160"/>
            <a:ext cx="13682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DO NOTHING</a:t>
            </a:r>
          </a:p>
          <a:p>
            <a:pPr marL="0" marR="0" lvl="0" indent="0" algn="ctr" rtl="0">
              <a:spcBef>
                <a:spcPts val="0"/>
              </a:spcBef>
              <a:buNone/>
            </a:pPr>
            <a:endParaRPr sz="1100" b="0" i="0" u="none" strike="noStrike" cap="none" baseline="0">
              <a:solidFill>
                <a:schemeClr val="dk1"/>
              </a:solidFill>
              <a:latin typeface="Helvetica Neue"/>
              <a:ea typeface="Helvetica Neue"/>
              <a:cs typeface="Helvetica Neue"/>
              <a:sym typeface="Helvetica Neue"/>
            </a:endParaRPr>
          </a:p>
        </p:txBody>
      </p:sp>
      <p:pic>
        <p:nvPicPr>
          <p:cNvPr id="317" name="Shape 317"/>
          <p:cNvPicPr preferRelativeResize="0"/>
          <p:nvPr/>
        </p:nvPicPr>
        <p:blipFill rotWithShape="1">
          <a:blip r:embed="rId5">
            <a:alphaModFix/>
          </a:blip>
          <a:srcRect/>
          <a:stretch/>
        </p:blipFill>
        <p:spPr>
          <a:xfrm>
            <a:off x="4447917" y="4293096"/>
            <a:ext cx="512099" cy="512099"/>
          </a:xfrm>
          <a:prstGeom prst="rect">
            <a:avLst/>
          </a:prstGeom>
          <a:noFill/>
          <a:ln>
            <a:noFill/>
          </a:ln>
        </p:spPr>
      </p:pic>
      <p:sp>
        <p:nvSpPr>
          <p:cNvPr id="318" name="Shape 318"/>
          <p:cNvSpPr/>
          <p:nvPr/>
        </p:nvSpPr>
        <p:spPr>
          <a:xfrm>
            <a:off x="4019873" y="2636911"/>
            <a:ext cx="1368299" cy="2664300"/>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pic>
        <p:nvPicPr>
          <p:cNvPr id="319" name="Shape 319"/>
          <p:cNvPicPr preferRelativeResize="0"/>
          <p:nvPr/>
        </p:nvPicPr>
        <p:blipFill rotWithShape="1">
          <a:blip r:embed="rId3">
            <a:alphaModFix/>
          </a:blip>
          <a:srcRect l="11114" t="20576" r="11106" b="10467"/>
          <a:stretch/>
        </p:blipFill>
        <p:spPr>
          <a:xfrm>
            <a:off x="6828185" y="3645023"/>
            <a:ext cx="503999" cy="359999"/>
          </a:xfrm>
          <a:prstGeom prst="rect">
            <a:avLst/>
          </a:prstGeom>
          <a:noFill/>
          <a:ln>
            <a:noFill/>
          </a:ln>
        </p:spPr>
      </p:pic>
      <p:pic>
        <p:nvPicPr>
          <p:cNvPr id="320" name="Shape 320"/>
          <p:cNvPicPr preferRelativeResize="0"/>
          <p:nvPr/>
        </p:nvPicPr>
        <p:blipFill rotWithShape="1">
          <a:blip r:embed="rId4">
            <a:alphaModFix/>
          </a:blip>
          <a:srcRect/>
          <a:stretch/>
        </p:blipFill>
        <p:spPr>
          <a:xfrm>
            <a:off x="6811378" y="2636911"/>
            <a:ext cx="537599" cy="537599"/>
          </a:xfrm>
          <a:prstGeom prst="rect">
            <a:avLst/>
          </a:prstGeom>
          <a:noFill/>
          <a:ln>
            <a:noFill/>
          </a:ln>
        </p:spPr>
      </p:pic>
      <p:sp>
        <p:nvSpPr>
          <p:cNvPr id="321" name="Shape 321"/>
          <p:cNvSpPr txBox="1"/>
          <p:nvPr/>
        </p:nvSpPr>
        <p:spPr>
          <a:xfrm>
            <a:off x="6300192" y="3140967"/>
            <a:ext cx="15599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FORWARD</a:t>
            </a:r>
          </a:p>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(internal / exfternal nr)</a:t>
            </a:r>
          </a:p>
        </p:txBody>
      </p:sp>
      <p:sp>
        <p:nvSpPr>
          <p:cNvPr id="322" name="Shape 322"/>
          <p:cNvSpPr txBox="1"/>
          <p:nvPr/>
        </p:nvSpPr>
        <p:spPr>
          <a:xfrm>
            <a:off x="6396137" y="4005064"/>
            <a:ext cx="13682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PLAY MESSAGE</a:t>
            </a:r>
          </a:p>
          <a:p>
            <a:pPr marL="0" marR="0" lvl="0" indent="0" algn="ctr" rtl="0">
              <a:spcBef>
                <a:spcPts val="0"/>
              </a:spcBef>
              <a:buNone/>
            </a:pPr>
            <a:endParaRPr sz="1100" b="0" i="0" u="none" strike="noStrike" cap="none" baseline="0">
              <a:solidFill>
                <a:schemeClr val="dk1"/>
              </a:solidFill>
              <a:latin typeface="Helvetica Neue"/>
              <a:ea typeface="Helvetica Neue"/>
              <a:cs typeface="Helvetica Neue"/>
              <a:sym typeface="Helvetica Neue"/>
            </a:endParaRPr>
          </a:p>
        </p:txBody>
      </p:sp>
      <p:sp>
        <p:nvSpPr>
          <p:cNvPr id="323" name="Shape 323"/>
          <p:cNvSpPr txBox="1"/>
          <p:nvPr/>
        </p:nvSpPr>
        <p:spPr>
          <a:xfrm>
            <a:off x="6396137" y="4869160"/>
            <a:ext cx="1368299" cy="4308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100" b="0" i="0" u="none" strike="noStrike" cap="none" baseline="0">
                <a:solidFill>
                  <a:schemeClr val="dk1"/>
                </a:solidFill>
                <a:latin typeface="Helvetica Neue"/>
                <a:ea typeface="Helvetica Neue"/>
                <a:cs typeface="Helvetica Neue"/>
                <a:sym typeface="Helvetica Neue"/>
              </a:rPr>
              <a:t>DO NOTHING</a:t>
            </a:r>
          </a:p>
          <a:p>
            <a:pPr marL="0" marR="0" lvl="0" indent="0" algn="ctr" rtl="0">
              <a:spcBef>
                <a:spcPts val="0"/>
              </a:spcBef>
              <a:buNone/>
            </a:pPr>
            <a:endParaRPr sz="1100" b="0" i="0" u="none" strike="noStrike" cap="none" baseline="0">
              <a:solidFill>
                <a:schemeClr val="dk1"/>
              </a:solidFill>
              <a:latin typeface="Helvetica Neue"/>
              <a:ea typeface="Helvetica Neue"/>
              <a:cs typeface="Helvetica Neue"/>
              <a:sym typeface="Helvetica Neue"/>
            </a:endParaRPr>
          </a:p>
        </p:txBody>
      </p:sp>
      <p:pic>
        <p:nvPicPr>
          <p:cNvPr id="324" name="Shape 324"/>
          <p:cNvPicPr preferRelativeResize="0"/>
          <p:nvPr/>
        </p:nvPicPr>
        <p:blipFill rotWithShape="1">
          <a:blip r:embed="rId5">
            <a:alphaModFix/>
          </a:blip>
          <a:srcRect/>
          <a:stretch/>
        </p:blipFill>
        <p:spPr>
          <a:xfrm>
            <a:off x="6824181" y="4293096"/>
            <a:ext cx="512099" cy="512099"/>
          </a:xfrm>
          <a:prstGeom prst="rect">
            <a:avLst/>
          </a:prstGeom>
          <a:noFill/>
          <a:ln>
            <a:noFill/>
          </a:ln>
        </p:spPr>
      </p:pic>
      <p:sp>
        <p:nvSpPr>
          <p:cNvPr id="325" name="Shape 325"/>
          <p:cNvSpPr/>
          <p:nvPr/>
        </p:nvSpPr>
        <p:spPr>
          <a:xfrm>
            <a:off x="6396137" y="2636911"/>
            <a:ext cx="1368299" cy="2664300"/>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lvl="0" rtl="0">
              <a:spcBef>
                <a:spcPts val="0"/>
              </a:spcBef>
              <a:buNone/>
            </a:pPr>
            <a:r>
              <a:rPr lang="en-US"/>
              <a:t>profile : analog connection</a:t>
            </a:r>
          </a:p>
        </p:txBody>
      </p:sp>
      <p:sp>
        <p:nvSpPr>
          <p:cNvPr id="332" name="Shape 332"/>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1" indent="-342900" algn="l" rtl="0">
              <a:spcBef>
                <a:spcPts val="0"/>
              </a:spcBef>
              <a:buClr>
                <a:schemeClr val="dk1"/>
              </a:buClr>
              <a:buSzPct val="100000"/>
              <a:buFont typeface="Josefin Sans"/>
              <a:buChar char="•"/>
            </a:pPr>
            <a:r>
              <a:rPr lang="en-US" sz="2000" b="0" i="0" u="none" strike="noStrike" cap="none" baseline="0">
                <a:solidFill>
                  <a:schemeClr val="dk1"/>
                </a:solidFill>
                <a:latin typeface="Josefin Sans"/>
                <a:ea typeface="Josefin Sans"/>
                <a:cs typeface="Josefin Sans"/>
                <a:sym typeface="Josefin Sans"/>
              </a:rPr>
              <a:t>It’s important to define which type of device will be connected to the SOP</a:t>
            </a:r>
          </a:p>
          <a:p>
            <a:pPr marL="742950" marR="0" lvl="1" indent="-285750" algn="l" rtl="0">
              <a:spcBef>
                <a:spcPts val="400"/>
              </a:spcBef>
              <a:buClr>
                <a:schemeClr val="dk1"/>
              </a:buClr>
              <a:buSzPct val="100000"/>
              <a:buFont typeface="Josefin Sans"/>
              <a:buChar char="•"/>
            </a:pPr>
            <a:r>
              <a:rPr lang="en-US" sz="2000" b="0" i="0" u="none" strike="noStrike" cap="none" baseline="0">
                <a:solidFill>
                  <a:schemeClr val="dk1"/>
                </a:solidFill>
                <a:latin typeface="Josefin Sans"/>
                <a:ea typeface="Josefin Sans"/>
                <a:cs typeface="Josefin Sans"/>
                <a:sym typeface="Josefin Sans"/>
              </a:rPr>
              <a:t>“ATA” Boxes are used to connect the following analog devices</a:t>
            </a:r>
          </a:p>
          <a:p>
            <a:pPr marL="1143000" marR="0" lvl="2" indent="-228600" algn="l" rtl="0">
              <a:spcBef>
                <a:spcPts val="320"/>
              </a:spcBef>
              <a:buClr>
                <a:schemeClr val="dk1"/>
              </a:buClr>
              <a:buSzPct val="100000"/>
              <a:buFont typeface="Josefin Sans"/>
              <a:buChar char="⇒"/>
            </a:pPr>
            <a:r>
              <a:rPr lang="en-US" sz="1600" b="0" i="0" u="none" strike="noStrike" cap="none" baseline="0">
                <a:solidFill>
                  <a:schemeClr val="dk1"/>
                </a:solidFill>
                <a:latin typeface="Josefin Sans"/>
                <a:ea typeface="Josefin Sans"/>
                <a:cs typeface="Josefin Sans"/>
                <a:sym typeface="Josefin Sans"/>
              </a:rPr>
              <a:t>FAX </a:t>
            </a:r>
          </a:p>
          <a:p>
            <a:pPr marL="1143000" marR="0" lvl="2" indent="-228600" algn="l" rtl="0">
              <a:spcBef>
                <a:spcPts val="320"/>
              </a:spcBef>
              <a:buClr>
                <a:schemeClr val="dk1"/>
              </a:buClr>
              <a:buSzPct val="100000"/>
              <a:buFont typeface="Josefin Sans"/>
              <a:buChar char="⇒"/>
            </a:pPr>
            <a:r>
              <a:rPr lang="en-US" sz="1600" b="0" i="0" u="none" strike="noStrike" cap="none" baseline="0">
                <a:solidFill>
                  <a:schemeClr val="dk1"/>
                </a:solidFill>
                <a:latin typeface="Josefin Sans"/>
                <a:ea typeface="Josefin Sans"/>
                <a:cs typeface="Josefin Sans"/>
                <a:sym typeface="Josefin Sans"/>
              </a:rPr>
              <a:t>Analog phone</a:t>
            </a:r>
          </a:p>
          <a:p>
            <a:pPr marL="742950" marR="0" lvl="1" indent="-285750" algn="l" rtl="0">
              <a:spcBef>
                <a:spcPts val="400"/>
              </a:spcBef>
              <a:buClr>
                <a:schemeClr val="dk1"/>
              </a:buClr>
              <a:buSzPct val="100000"/>
              <a:buFont typeface="Josefin Sans"/>
              <a:buChar char="•"/>
            </a:pPr>
            <a:r>
              <a:rPr lang="en-US" sz="2000" b="0" i="0" u="none" strike="noStrike" cap="none" baseline="0">
                <a:solidFill>
                  <a:schemeClr val="dk1"/>
                </a:solidFill>
                <a:latin typeface="Josefin Sans"/>
                <a:ea typeface="Josefin Sans"/>
                <a:cs typeface="Josefin Sans"/>
                <a:sym typeface="Josefin Sans"/>
              </a:rPr>
              <a:t>“FXS ports” are used to connect the following analog devices </a:t>
            </a:r>
          </a:p>
          <a:p>
            <a:pPr marL="1143000" marR="0" lvl="2" indent="-228600" algn="l" rtl="0">
              <a:spcBef>
                <a:spcPts val="320"/>
              </a:spcBef>
              <a:buClr>
                <a:schemeClr val="dk1"/>
              </a:buClr>
              <a:buSzPct val="100000"/>
              <a:buFont typeface="Josefin Sans"/>
              <a:buChar char="⇒"/>
            </a:pPr>
            <a:r>
              <a:rPr lang="en-US" sz="1600" b="0" i="0" u="none" strike="noStrike" cap="none" baseline="0">
                <a:solidFill>
                  <a:schemeClr val="dk1"/>
                </a:solidFill>
                <a:latin typeface="Josefin Sans"/>
                <a:ea typeface="Josefin Sans"/>
                <a:cs typeface="Josefin Sans"/>
                <a:sym typeface="Josefin Sans"/>
              </a:rPr>
              <a:t>Modem</a:t>
            </a:r>
          </a:p>
          <a:p>
            <a:pPr marL="1143000" marR="0" lvl="2" indent="-228600" algn="l" rtl="0">
              <a:spcBef>
                <a:spcPts val="320"/>
              </a:spcBef>
              <a:buClr>
                <a:schemeClr val="dk1"/>
              </a:buClr>
              <a:buSzPct val="100000"/>
              <a:buFont typeface="Josefin Sans"/>
              <a:buChar char="⇒"/>
            </a:pPr>
            <a:r>
              <a:rPr lang="en-US" sz="1600" b="0" i="0" u="none" strike="noStrike" cap="none" baseline="0">
                <a:solidFill>
                  <a:schemeClr val="dk1"/>
                </a:solidFill>
                <a:latin typeface="Josefin Sans"/>
                <a:ea typeface="Josefin Sans"/>
                <a:cs typeface="Josefin Sans"/>
                <a:sym typeface="Josefin Sans"/>
              </a:rPr>
              <a:t>Stamp Machine</a:t>
            </a:r>
          </a:p>
          <a:p>
            <a:pPr marL="1143000" marR="0" lvl="2" indent="-127000" algn="l" rtl="0">
              <a:spcBef>
                <a:spcPts val="320"/>
              </a:spcBef>
              <a:buClr>
                <a:schemeClr val="dk1"/>
              </a:buClr>
              <a:buFont typeface="Noto Symbol"/>
              <a:buNone/>
            </a:pPr>
            <a:endParaRPr sz="1600" b="0" i="0" u="none" strike="noStrike" cap="none" baseline="0">
              <a:solidFill>
                <a:schemeClr val="dk1"/>
              </a:solidFill>
              <a:latin typeface="Josefin Sans"/>
              <a:ea typeface="Josefin Sans"/>
              <a:cs typeface="Josefin Sans"/>
              <a:sym typeface="Josefin Sans"/>
            </a:endParaRPr>
          </a:p>
          <a:p>
            <a:pPr marL="342900" marR="0" lvl="0" indent="-342900" algn="l" rtl="0">
              <a:spcBef>
                <a:spcPts val="400"/>
              </a:spcBef>
              <a:buClr>
                <a:schemeClr val="dk1"/>
              </a:buClr>
              <a:buSzPct val="100000"/>
              <a:buFont typeface="Josefin Sans"/>
              <a:buChar char="•"/>
            </a:pPr>
            <a:r>
              <a:rPr lang="en-US" sz="2000" b="0" i="0" u="none" strike="noStrike" cap="none" baseline="0">
                <a:solidFill>
                  <a:schemeClr val="dk1"/>
                </a:solidFill>
                <a:latin typeface="Josefin Sans"/>
                <a:ea typeface="Josefin Sans"/>
                <a:cs typeface="Josefin Sans"/>
                <a:sym typeface="Josefin Sans"/>
              </a:rPr>
              <a:t>For Modem and stamp machine it’s important to use the right connection method as it’s quite sensitive</a:t>
            </a:r>
            <a:r>
              <a:rPr lang="en-US" sz="2000">
                <a:solidFill>
                  <a:schemeClr val="dk1"/>
                </a:solidFill>
                <a:latin typeface="Josefin Sans"/>
                <a:ea typeface="Josefin Sans"/>
                <a:cs typeface="Josefin Sans"/>
                <a:sym typeface="Josefin Sans"/>
              </a:rPr>
              <a:t>. In addition it’s not supported via SIP trunk</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a:xfrm>
            <a:off x="1840575" y="556925"/>
            <a:ext cx="5514599" cy="3619200"/>
          </a:xfrm>
          <a:prstGeom prst="rect">
            <a:avLst/>
          </a:prstGeom>
        </p:spPr>
        <p:txBody>
          <a:bodyPr lIns="91425" tIns="91425" rIns="91425" bIns="91425" anchor="t" anchorCtr="0">
            <a:noAutofit/>
          </a:bodyPr>
          <a:lstStyle/>
          <a:p>
            <a:pPr lvl="0" rtl="0">
              <a:spcBef>
                <a:spcPts val="0"/>
              </a:spcBef>
              <a:buNone/>
            </a:pPr>
            <a:r>
              <a:rPr lang="en-US">
                <a:solidFill>
                  <a:srgbClr val="FFFFFF"/>
                </a:solidFill>
              </a:rPr>
              <a:t>Agenda</a:t>
            </a:r>
          </a:p>
          <a:p>
            <a:pPr lvl="0" rtl="0">
              <a:spcBef>
                <a:spcPts val="0"/>
              </a:spcBef>
              <a:buNone/>
            </a:pPr>
            <a:endParaRPr>
              <a:solidFill>
                <a:srgbClr val="FFFFFF"/>
              </a:solidFill>
            </a:endParaRP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Architecture &amp; Services</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Template Presentation </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Project Plan</a:t>
            </a:r>
          </a:p>
          <a:p>
            <a:pPr marL="863600" lvl="3" indent="-152400" rtl="0">
              <a:spcBef>
                <a:spcPts val="0"/>
              </a:spcBef>
              <a:buClr>
                <a:srgbClr val="FFFFFF"/>
              </a:buClr>
              <a:buSzPct val="100000"/>
              <a:buChar char="•"/>
            </a:pPr>
            <a:r>
              <a:rPr lang="en-US" sz="2000">
                <a:solidFill>
                  <a:srgbClr val="FFFFFF"/>
                </a:solidFill>
                <a:latin typeface="Calibri"/>
                <a:ea typeface="Calibri"/>
                <a:cs typeface="Calibri"/>
                <a:sym typeface="Calibri"/>
              </a:rPr>
              <a:t>Planning</a:t>
            </a:r>
          </a:p>
          <a:p>
            <a:pPr marL="863600" lvl="3" indent="-152400" rtl="0">
              <a:spcBef>
                <a:spcPts val="0"/>
              </a:spcBef>
              <a:buClr>
                <a:srgbClr val="FFFFFF"/>
              </a:buClr>
              <a:buSzPct val="100000"/>
              <a:buChar char="•"/>
            </a:pPr>
            <a:r>
              <a:rPr lang="en-US" sz="2000">
                <a:solidFill>
                  <a:srgbClr val="FFFFFF"/>
                </a:solidFill>
                <a:latin typeface="Calibri"/>
                <a:ea typeface="Calibri"/>
                <a:cs typeface="Calibri"/>
                <a:sym typeface="Calibri"/>
              </a:rPr>
              <a:t>Technical Information gathering</a:t>
            </a:r>
          </a:p>
          <a:p>
            <a:pPr marL="885825" lvl="5" indent="-174625" rtl="0">
              <a:spcBef>
                <a:spcPts val="0"/>
              </a:spcBef>
              <a:buClr>
                <a:srgbClr val="FFFFFF"/>
              </a:buClr>
              <a:buSzPct val="100000"/>
              <a:buChar char="•"/>
            </a:pPr>
            <a:r>
              <a:rPr lang="en-US" sz="2000">
                <a:solidFill>
                  <a:srgbClr val="FFFFFF"/>
                </a:solidFill>
                <a:latin typeface="Calibri"/>
                <a:ea typeface="Calibri"/>
                <a:cs typeface="Calibri"/>
                <a:sym typeface="Calibri"/>
              </a:rPr>
              <a:t>Installation requirements</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Support</a:t>
            </a:r>
            <a:r>
              <a:rPr lang="en-US" sz="2000">
                <a:latin typeface="Calibri"/>
                <a:ea typeface="Calibri"/>
                <a:cs typeface="Calibri"/>
                <a:sym typeface="Calibri"/>
              </a:rPr>
              <a:t>, </a:t>
            </a:r>
            <a:r>
              <a:rPr lang="en-US" sz="2000">
                <a:solidFill>
                  <a:srgbClr val="FFFFFF"/>
                </a:solidFill>
                <a:latin typeface="Calibri"/>
                <a:ea typeface="Calibri"/>
                <a:cs typeface="Calibri"/>
                <a:sym typeface="Calibri"/>
              </a:rPr>
              <a:t>Trainings and Documentations</a:t>
            </a:r>
          </a:p>
          <a:p>
            <a:pPr marL="406908" lvl="2" rtl="0">
              <a:spcBef>
                <a:spcPts val="0"/>
              </a:spcBef>
              <a:buNone/>
            </a:pPr>
            <a:endParaRPr sz="2000">
              <a:solidFill>
                <a:srgbClr val="FFFFFF"/>
              </a:solidFill>
              <a:latin typeface="Calibri"/>
              <a:ea typeface="Calibri"/>
              <a:cs typeface="Calibri"/>
              <a:sym typeface="Calibri"/>
            </a:endParaRPr>
          </a:p>
          <a:p>
            <a:pPr lvl="0" rtl="0">
              <a:spcBef>
                <a:spcPts val="0"/>
              </a:spcBef>
              <a:buNone/>
            </a:pPr>
            <a:endParaRPr>
              <a:solidFill>
                <a:srgbClr val="FFFFFF"/>
              </a:solidFill>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Shape 344"/>
          <p:cNvSpPr/>
          <p:nvPr/>
        </p:nvSpPr>
        <p:spPr>
          <a:xfrm>
            <a:off x="231379" y="1774396"/>
            <a:ext cx="8775599" cy="1857299"/>
          </a:xfrm>
          <a:prstGeom prst="roundRect">
            <a:avLst>
              <a:gd name="adj" fmla="val 32"/>
            </a:avLst>
          </a:prstGeom>
          <a:noFill/>
          <a:ln w="9525" cap="flat" cmpd="sng">
            <a:solidFill>
              <a:srgbClr val="003E51"/>
            </a:solidFill>
            <a:prstDash val="solid"/>
            <a:round/>
            <a:headEnd type="none" w="med" len="med"/>
            <a:tailEnd type="none" w="med" len="med"/>
          </a:ln>
        </p:spPr>
        <p:txBody>
          <a:bodyPr lIns="38400" tIns="19200" rIns="38400" bIns="19200" anchor="ctr"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345" name="Shape 345"/>
          <p:cNvSpPr/>
          <p:nvPr/>
        </p:nvSpPr>
        <p:spPr>
          <a:xfrm>
            <a:off x="231379" y="3631696"/>
            <a:ext cx="8775599" cy="1857299"/>
          </a:xfrm>
          <a:prstGeom prst="roundRect">
            <a:avLst>
              <a:gd name="adj" fmla="val 32"/>
            </a:avLst>
          </a:prstGeom>
          <a:noFill/>
          <a:ln w="9525" cap="flat" cmpd="sng">
            <a:solidFill>
              <a:srgbClr val="003E51"/>
            </a:solidFill>
            <a:prstDash val="solid"/>
            <a:round/>
            <a:headEnd type="none" w="med" len="med"/>
            <a:tailEnd type="none" w="med" len="med"/>
          </a:ln>
        </p:spPr>
        <p:txBody>
          <a:bodyPr lIns="38400" tIns="19200" rIns="38400" bIns="19200" anchor="ctr"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346" name="Shape 346"/>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a:spcBef>
                <a:spcPts val="0"/>
              </a:spcBef>
              <a:buNone/>
            </a:pPr>
            <a:r>
              <a:rPr lang="en-US"/>
              <a:t>Project Plan :Planning</a:t>
            </a:r>
          </a:p>
        </p:txBody>
      </p:sp>
      <p:sp>
        <p:nvSpPr>
          <p:cNvPr id="347" name="Shape 347"/>
          <p:cNvSpPr txBox="1"/>
          <p:nvPr/>
        </p:nvSpPr>
        <p:spPr>
          <a:xfrm>
            <a:off x="7807803" y="5680875"/>
            <a:ext cx="860100" cy="239699"/>
          </a:xfrm>
          <a:prstGeom prst="rect">
            <a:avLst/>
          </a:prstGeom>
          <a:noFill/>
          <a:ln>
            <a:noFill/>
          </a:ln>
        </p:spPr>
        <p:txBody>
          <a:bodyPr lIns="37800" tIns="19650" rIns="37800" bIns="19650" anchor="t" anchorCtr="0">
            <a:noAutofit/>
          </a:bodyPr>
          <a:lstStyle/>
          <a:p>
            <a:pPr marL="0" marR="0" lvl="0" indent="0" algn="l" rtl="0">
              <a:spcBef>
                <a:spcPts val="0"/>
              </a:spcBef>
              <a:buSzPct val="25000"/>
              <a:buNone/>
            </a:pPr>
            <a:r>
              <a:rPr lang="en-US" sz="1300" b="0" i="0" u="none" strike="noStrike" cap="none" baseline="0">
                <a:solidFill>
                  <a:schemeClr val="dk1"/>
                </a:solidFill>
                <a:latin typeface="Times New Roman"/>
                <a:ea typeface="Times New Roman"/>
                <a:cs typeface="Times New Roman"/>
                <a:sym typeface="Times New Roman"/>
              </a:rPr>
              <a:t>= workdays</a:t>
            </a:r>
          </a:p>
        </p:txBody>
      </p:sp>
      <p:sp>
        <p:nvSpPr>
          <p:cNvPr id="348" name="Shape 348"/>
          <p:cNvSpPr txBox="1"/>
          <p:nvPr/>
        </p:nvSpPr>
        <p:spPr>
          <a:xfrm>
            <a:off x="7753903" y="2923928"/>
            <a:ext cx="215700" cy="239699"/>
          </a:xfrm>
          <a:prstGeom prst="rect">
            <a:avLst/>
          </a:prstGeom>
          <a:noFill/>
          <a:ln>
            <a:noFill/>
          </a:ln>
        </p:spPr>
        <p:txBody>
          <a:bodyPr lIns="37800" tIns="19650" rIns="37800" bIns="19650" anchor="t" anchorCtr="0">
            <a:noAutofit/>
          </a:bodyPr>
          <a:lstStyle/>
          <a:p>
            <a:pPr marL="0" marR="0" lvl="0" indent="0" algn="l" rtl="0">
              <a:spcBef>
                <a:spcPts val="0"/>
              </a:spcBef>
              <a:buSzPct val="25000"/>
              <a:buNone/>
            </a:pPr>
            <a:r>
              <a:rPr lang="en-US" sz="1300" b="0" i="0" u="none" strike="noStrike" cap="none" baseline="0">
                <a:solidFill>
                  <a:schemeClr val="dk1"/>
                </a:solidFill>
                <a:latin typeface="Times New Roman"/>
                <a:ea typeface="Times New Roman"/>
                <a:cs typeface="Times New Roman"/>
                <a:sym typeface="Times New Roman"/>
              </a:rPr>
              <a:t>-5</a:t>
            </a:r>
          </a:p>
        </p:txBody>
      </p:sp>
      <p:sp>
        <p:nvSpPr>
          <p:cNvPr id="349" name="Shape 349"/>
          <p:cNvSpPr/>
          <p:nvPr/>
        </p:nvSpPr>
        <p:spPr>
          <a:xfrm>
            <a:off x="293548" y="2664373"/>
            <a:ext cx="8499300" cy="630299"/>
          </a:xfrm>
          <a:prstGeom prst="notchedRightArrow">
            <a:avLst>
              <a:gd name="adj1" fmla="val 42481"/>
              <a:gd name="adj2" fmla="val 44950"/>
            </a:avLst>
          </a:prstGeom>
          <a:solidFill>
            <a:srgbClr val="003E51"/>
          </a:solidFill>
          <a:ln w="9525" cap="flat" cmpd="sng">
            <a:solidFill>
              <a:schemeClr val="dk1"/>
            </a:solidFill>
            <a:prstDash val="solid"/>
            <a:round/>
            <a:headEnd type="none" w="med" len="med"/>
            <a:tailEnd type="none" w="med" len="med"/>
          </a:ln>
        </p:spPr>
        <p:txBody>
          <a:bodyPr lIns="38400" tIns="19200" rIns="38400" bIns="19200" anchor="ctr"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350" name="Shape 350"/>
          <p:cNvSpPr/>
          <p:nvPr/>
        </p:nvSpPr>
        <p:spPr>
          <a:xfrm>
            <a:off x="576937" y="2780259"/>
            <a:ext cx="350699" cy="360299"/>
          </a:xfrm>
          <a:prstGeom prst="ellipse">
            <a:avLst/>
          </a:prstGeom>
          <a:solidFill>
            <a:schemeClr val="lt1"/>
          </a:solidFill>
          <a:ln w="9525" cap="flat" cmpd="sng">
            <a:solidFill>
              <a:srgbClr val="000000"/>
            </a:solidFill>
            <a:prstDash val="solid"/>
            <a:round/>
            <a:headEnd type="none" w="med" len="med"/>
            <a:tailEnd type="none" w="med" len="med"/>
          </a:ln>
        </p:spPr>
        <p:txBody>
          <a:bodyPr lIns="38400" tIns="19200" rIns="38400" bIns="19200" anchor="ctr" anchorCtr="0">
            <a:noAutofit/>
          </a:bodyPr>
          <a:lstStyle/>
          <a:p>
            <a:pPr marL="0" marR="0" lvl="0" indent="0" algn="ctr" rtl="0">
              <a:spcBef>
                <a:spcPts val="0"/>
              </a:spcBef>
              <a:buSzPct val="25000"/>
              <a:buNone/>
            </a:pPr>
            <a:r>
              <a:rPr lang="en-US" sz="1000" b="1" i="0" u="none" strike="noStrike" cap="none" baseline="0">
                <a:solidFill>
                  <a:schemeClr val="dk1"/>
                </a:solidFill>
                <a:latin typeface="Times New Roman"/>
                <a:ea typeface="Times New Roman"/>
                <a:cs typeface="Times New Roman"/>
                <a:sym typeface="Times New Roman"/>
              </a:rPr>
              <a:t>0</a:t>
            </a:r>
          </a:p>
        </p:txBody>
      </p:sp>
      <p:sp>
        <p:nvSpPr>
          <p:cNvPr id="351" name="Shape 351"/>
          <p:cNvSpPr/>
          <p:nvPr/>
        </p:nvSpPr>
        <p:spPr>
          <a:xfrm>
            <a:off x="1443686" y="2780259"/>
            <a:ext cx="350699" cy="360299"/>
          </a:xfrm>
          <a:prstGeom prst="ellipse">
            <a:avLst/>
          </a:prstGeom>
          <a:solidFill>
            <a:schemeClr val="lt1"/>
          </a:solidFill>
          <a:ln w="9525" cap="flat" cmpd="sng">
            <a:solidFill>
              <a:schemeClr val="dk1"/>
            </a:solidFill>
            <a:prstDash val="solid"/>
            <a:round/>
            <a:headEnd type="none" w="med" len="med"/>
            <a:tailEnd type="none" w="med" len="med"/>
          </a:ln>
        </p:spPr>
        <p:txBody>
          <a:bodyPr lIns="38400" tIns="19200" rIns="38400" bIns="19200" anchor="ctr" anchorCtr="0">
            <a:noAutofit/>
          </a:bodyPr>
          <a:lstStyle/>
          <a:p>
            <a:pPr marL="0" marR="0" lvl="0" indent="0" algn="ctr" rtl="0">
              <a:spcBef>
                <a:spcPts val="0"/>
              </a:spcBef>
              <a:buNone/>
            </a:pPr>
            <a:endParaRPr sz="1000" b="1" i="0" u="none" strike="noStrike" cap="none" baseline="0">
              <a:solidFill>
                <a:schemeClr val="dk1"/>
              </a:solidFill>
              <a:latin typeface="Times New Roman"/>
              <a:ea typeface="Times New Roman"/>
              <a:cs typeface="Times New Roman"/>
              <a:sym typeface="Times New Roman"/>
            </a:endParaRPr>
          </a:p>
        </p:txBody>
      </p:sp>
      <p:sp>
        <p:nvSpPr>
          <p:cNvPr id="352" name="Shape 352"/>
          <p:cNvSpPr/>
          <p:nvPr/>
        </p:nvSpPr>
        <p:spPr>
          <a:xfrm>
            <a:off x="2786050" y="2816773"/>
            <a:ext cx="389699" cy="391200"/>
          </a:xfrm>
          <a:prstGeom prst="ellipse">
            <a:avLst/>
          </a:prstGeom>
          <a:solidFill>
            <a:schemeClr val="lt1"/>
          </a:solidFill>
          <a:ln w="9525" cap="flat" cmpd="sng">
            <a:solidFill>
              <a:srgbClr val="000000"/>
            </a:solidFill>
            <a:prstDash val="solid"/>
            <a:round/>
            <a:headEnd type="none" w="med" len="med"/>
            <a:tailEnd type="none" w="med" len="med"/>
          </a:ln>
        </p:spPr>
        <p:txBody>
          <a:bodyPr lIns="38400" tIns="19200" rIns="38400" bIns="19200" anchor="ctr" anchorCtr="0">
            <a:noAutofit/>
          </a:bodyPr>
          <a:lstStyle/>
          <a:p>
            <a:pPr marL="0" marR="0" lvl="0" indent="0" algn="ctr" rtl="0">
              <a:spcBef>
                <a:spcPts val="0"/>
              </a:spcBef>
              <a:buNone/>
            </a:pPr>
            <a:endParaRPr sz="1000" b="1" i="0" u="none" strike="noStrike" cap="none" baseline="0">
              <a:solidFill>
                <a:schemeClr val="dk1"/>
              </a:solidFill>
              <a:latin typeface="Times New Roman"/>
              <a:ea typeface="Times New Roman"/>
              <a:cs typeface="Times New Roman"/>
              <a:sym typeface="Times New Roman"/>
            </a:endParaRPr>
          </a:p>
        </p:txBody>
      </p:sp>
      <p:sp>
        <p:nvSpPr>
          <p:cNvPr id="353" name="Shape 353"/>
          <p:cNvSpPr/>
          <p:nvPr/>
        </p:nvSpPr>
        <p:spPr>
          <a:xfrm>
            <a:off x="5919503" y="2816773"/>
            <a:ext cx="350699" cy="360299"/>
          </a:xfrm>
          <a:prstGeom prst="ellipse">
            <a:avLst/>
          </a:prstGeom>
          <a:solidFill>
            <a:schemeClr val="lt1"/>
          </a:solidFill>
          <a:ln w="9525" cap="flat" cmpd="sng">
            <a:solidFill>
              <a:srgbClr val="000000"/>
            </a:solidFill>
            <a:prstDash val="solid"/>
            <a:round/>
            <a:headEnd type="none" w="med" len="med"/>
            <a:tailEnd type="none" w="med" len="med"/>
          </a:ln>
        </p:spPr>
        <p:txBody>
          <a:bodyPr lIns="38400" tIns="19200" rIns="38400" bIns="19200" anchor="ctr" anchorCtr="0">
            <a:noAutofit/>
          </a:bodyPr>
          <a:lstStyle/>
          <a:p>
            <a:pPr marL="0" marR="0" lvl="0" indent="0" algn="ctr" rtl="0">
              <a:spcBef>
                <a:spcPts val="0"/>
              </a:spcBef>
              <a:buSzPct val="25000"/>
              <a:buNone/>
            </a:pPr>
            <a:r>
              <a:rPr lang="en-US" sz="1000" b="1" i="0" u="none" strike="noStrike" cap="none" baseline="0">
                <a:solidFill>
                  <a:schemeClr val="dk1"/>
                </a:solidFill>
                <a:latin typeface="Times New Roman"/>
                <a:ea typeface="Times New Roman"/>
                <a:cs typeface="Times New Roman"/>
                <a:sym typeface="Times New Roman"/>
              </a:rPr>
              <a:t>X</a:t>
            </a:r>
          </a:p>
        </p:txBody>
      </p:sp>
      <p:sp>
        <p:nvSpPr>
          <p:cNvPr id="354" name="Shape 354"/>
          <p:cNvSpPr/>
          <p:nvPr/>
        </p:nvSpPr>
        <p:spPr>
          <a:xfrm>
            <a:off x="6715139" y="2816773"/>
            <a:ext cx="350699" cy="360299"/>
          </a:xfrm>
          <a:prstGeom prst="ellipse">
            <a:avLst/>
          </a:prstGeom>
          <a:solidFill>
            <a:schemeClr val="lt1"/>
          </a:solidFill>
          <a:ln w="9525" cap="flat" cmpd="sng">
            <a:solidFill>
              <a:srgbClr val="000000"/>
            </a:solidFill>
            <a:prstDash val="solid"/>
            <a:round/>
            <a:headEnd type="none" w="med" len="med"/>
            <a:tailEnd type="none" w="med" len="med"/>
          </a:ln>
        </p:spPr>
        <p:txBody>
          <a:bodyPr lIns="38400" tIns="19200" rIns="38400" bIns="19200" anchor="ctr" anchorCtr="0">
            <a:noAutofit/>
          </a:bodyPr>
          <a:lstStyle/>
          <a:p>
            <a:pPr marL="0" marR="0" lvl="0" indent="0" algn="l" rtl="0">
              <a:spcBef>
                <a:spcPts val="0"/>
              </a:spcBef>
              <a:buNone/>
            </a:pPr>
            <a:endParaRPr sz="1000" b="0" i="0" u="none" strike="noStrike" cap="none" baseline="0">
              <a:solidFill>
                <a:schemeClr val="dk1"/>
              </a:solidFill>
              <a:latin typeface="Times New Roman"/>
              <a:ea typeface="Times New Roman"/>
              <a:cs typeface="Times New Roman"/>
              <a:sym typeface="Times New Roman"/>
            </a:endParaRPr>
          </a:p>
        </p:txBody>
      </p:sp>
      <p:sp>
        <p:nvSpPr>
          <p:cNvPr id="355" name="Shape 355"/>
          <p:cNvSpPr/>
          <p:nvPr/>
        </p:nvSpPr>
        <p:spPr>
          <a:xfrm>
            <a:off x="7643834" y="2816773"/>
            <a:ext cx="350699" cy="360299"/>
          </a:xfrm>
          <a:prstGeom prst="ellipse">
            <a:avLst/>
          </a:prstGeom>
          <a:solidFill>
            <a:schemeClr val="lt1"/>
          </a:solidFill>
          <a:ln w="9525" cap="flat" cmpd="sng">
            <a:solidFill>
              <a:srgbClr val="000000"/>
            </a:solidFill>
            <a:prstDash val="solid"/>
            <a:round/>
            <a:headEnd type="none" w="med" len="med"/>
            <a:tailEnd type="none" w="med" len="med"/>
          </a:ln>
        </p:spPr>
        <p:txBody>
          <a:bodyPr lIns="38400" tIns="19200" rIns="38400" bIns="19200" anchor="ctr" anchorCtr="0">
            <a:noAutofit/>
          </a:bodyPr>
          <a:lstStyle/>
          <a:p>
            <a:pPr marL="0" marR="0" lvl="0" indent="0" algn="l"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X+5</a:t>
            </a:r>
          </a:p>
        </p:txBody>
      </p:sp>
      <p:sp>
        <p:nvSpPr>
          <p:cNvPr id="356" name="Shape 356"/>
          <p:cNvSpPr txBox="1"/>
          <p:nvPr/>
        </p:nvSpPr>
        <p:spPr>
          <a:xfrm>
            <a:off x="442325" y="2362752"/>
            <a:ext cx="651899" cy="411299"/>
          </a:xfrm>
          <a:prstGeom prst="rect">
            <a:avLst/>
          </a:prstGeom>
          <a:noFill/>
          <a:ln>
            <a:noFill/>
          </a:ln>
        </p:spPr>
        <p:txBody>
          <a:bodyPr lIns="37800" tIns="18900" rIns="37800" bIns="18900" anchor="t" anchorCtr="0">
            <a:noAutofit/>
          </a:bodyPr>
          <a:lstStyle/>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Order</a:t>
            </a:r>
          </a:p>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 signed</a:t>
            </a:r>
          </a:p>
        </p:txBody>
      </p:sp>
      <p:sp>
        <p:nvSpPr>
          <p:cNvPr id="357" name="Shape 357"/>
          <p:cNvSpPr txBox="1"/>
          <p:nvPr/>
        </p:nvSpPr>
        <p:spPr>
          <a:xfrm>
            <a:off x="2357422" y="2420888"/>
            <a:ext cx="1282500" cy="429899"/>
          </a:xfrm>
          <a:prstGeom prst="rect">
            <a:avLst/>
          </a:prstGeom>
          <a:noFill/>
          <a:ln>
            <a:noFill/>
          </a:ln>
        </p:spPr>
        <p:txBody>
          <a:bodyPr lIns="37800" tIns="18900" rIns="37800" bIns="18900" anchor="t" anchorCtr="0">
            <a:noAutofit/>
          </a:bodyPr>
          <a:lstStyle/>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Network &amp; Application CRS</a:t>
            </a:r>
          </a:p>
        </p:txBody>
      </p:sp>
      <p:sp>
        <p:nvSpPr>
          <p:cNvPr id="358" name="Shape 358"/>
          <p:cNvSpPr txBox="1"/>
          <p:nvPr/>
        </p:nvSpPr>
        <p:spPr>
          <a:xfrm>
            <a:off x="1257829" y="3411305"/>
            <a:ext cx="742500" cy="719999"/>
          </a:xfrm>
          <a:prstGeom prst="rect">
            <a:avLst/>
          </a:prstGeom>
          <a:noFill/>
          <a:ln>
            <a:noFill/>
          </a:ln>
        </p:spPr>
        <p:txBody>
          <a:bodyPr lIns="37800" tIns="18900" rIns="37800" bIns="18900" anchor="t" anchorCtr="0">
            <a:noAutofit/>
          </a:bodyPr>
          <a:lstStyle/>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Kick-Off with</a:t>
            </a:r>
          </a:p>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customer</a:t>
            </a:r>
          </a:p>
        </p:txBody>
      </p:sp>
      <p:sp>
        <p:nvSpPr>
          <p:cNvPr id="359" name="Shape 359"/>
          <p:cNvSpPr txBox="1"/>
          <p:nvPr/>
        </p:nvSpPr>
        <p:spPr>
          <a:xfrm>
            <a:off x="5786446" y="3518464"/>
            <a:ext cx="725699" cy="326999"/>
          </a:xfrm>
          <a:prstGeom prst="rect">
            <a:avLst/>
          </a:prstGeom>
          <a:noFill/>
          <a:ln>
            <a:noFill/>
          </a:ln>
        </p:spPr>
        <p:txBody>
          <a:bodyPr lIns="37800" tIns="18900" rIns="37800" bIns="18900" anchor="t" anchorCtr="0">
            <a:noAutofit/>
          </a:bodyPr>
          <a:lstStyle/>
          <a:p>
            <a:pPr marL="0" marR="0" lvl="0" indent="0" algn="l"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Installation</a:t>
            </a:r>
          </a:p>
          <a:p>
            <a:pPr marL="0" marR="0" lvl="0" indent="0" algn="l" rtl="0">
              <a:spcBef>
                <a:spcPts val="0"/>
              </a:spcBef>
              <a:buNone/>
            </a:pPr>
            <a:endParaRPr sz="1000" b="0" i="0" u="none" strike="noStrike" cap="none" baseline="0">
              <a:solidFill>
                <a:schemeClr val="dk1"/>
              </a:solidFill>
              <a:latin typeface="Times New Roman"/>
              <a:ea typeface="Times New Roman"/>
              <a:cs typeface="Times New Roman"/>
              <a:sym typeface="Times New Roman"/>
            </a:endParaRPr>
          </a:p>
        </p:txBody>
      </p:sp>
      <p:sp>
        <p:nvSpPr>
          <p:cNvPr id="360" name="Shape 360"/>
          <p:cNvSpPr txBox="1"/>
          <p:nvPr/>
        </p:nvSpPr>
        <p:spPr>
          <a:xfrm>
            <a:off x="6562104" y="2345288"/>
            <a:ext cx="653100" cy="428700"/>
          </a:xfrm>
          <a:prstGeom prst="rect">
            <a:avLst/>
          </a:prstGeom>
          <a:noFill/>
          <a:ln>
            <a:noFill/>
          </a:ln>
        </p:spPr>
        <p:txBody>
          <a:bodyPr lIns="37800" tIns="18900" rIns="37800" bIns="18900" anchor="t" anchorCtr="0">
            <a:noAutofit/>
          </a:bodyPr>
          <a:lstStyle/>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End User </a:t>
            </a:r>
          </a:p>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Training</a:t>
            </a:r>
          </a:p>
          <a:p>
            <a:pPr marL="0" marR="0" lvl="0" indent="0" algn="ctr" rtl="0">
              <a:spcBef>
                <a:spcPts val="0"/>
              </a:spcBef>
              <a:buNone/>
            </a:pPr>
            <a:endParaRPr sz="1000" b="0" i="0" u="none" strike="noStrike" cap="none" baseline="0">
              <a:solidFill>
                <a:schemeClr val="dk1"/>
              </a:solidFill>
              <a:latin typeface="Times New Roman"/>
              <a:ea typeface="Times New Roman"/>
              <a:cs typeface="Times New Roman"/>
              <a:sym typeface="Times New Roman"/>
            </a:endParaRPr>
          </a:p>
        </p:txBody>
      </p:sp>
      <p:sp>
        <p:nvSpPr>
          <p:cNvPr id="361" name="Shape 361"/>
          <p:cNvSpPr txBox="1"/>
          <p:nvPr/>
        </p:nvSpPr>
        <p:spPr>
          <a:xfrm>
            <a:off x="7358082" y="2422284"/>
            <a:ext cx="877499" cy="423000"/>
          </a:xfrm>
          <a:prstGeom prst="rect">
            <a:avLst/>
          </a:prstGeom>
          <a:noFill/>
          <a:ln>
            <a:noFill/>
          </a:ln>
        </p:spPr>
        <p:txBody>
          <a:bodyPr lIns="37800" tIns="18900" rIns="37800" bIns="18900" anchor="t" anchorCtr="0">
            <a:noAutofit/>
          </a:bodyPr>
          <a:lstStyle/>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Hand-Over</a:t>
            </a:r>
          </a:p>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Signed</a:t>
            </a:r>
          </a:p>
          <a:p>
            <a:pPr marL="0" marR="0" lvl="0" indent="0" algn="ctr" rtl="0">
              <a:spcBef>
                <a:spcPts val="0"/>
              </a:spcBef>
              <a:buNone/>
            </a:pPr>
            <a:endParaRPr sz="1000" b="0" i="0" u="none" strike="noStrike" cap="none" baseline="0">
              <a:solidFill>
                <a:schemeClr val="dk1"/>
              </a:solidFill>
              <a:latin typeface="Times New Roman"/>
              <a:ea typeface="Times New Roman"/>
              <a:cs typeface="Times New Roman"/>
              <a:sym typeface="Times New Roman"/>
            </a:endParaRPr>
          </a:p>
        </p:txBody>
      </p:sp>
      <p:sp>
        <p:nvSpPr>
          <p:cNvPr id="362" name="Shape 362"/>
          <p:cNvSpPr/>
          <p:nvPr/>
        </p:nvSpPr>
        <p:spPr>
          <a:xfrm>
            <a:off x="4298528" y="2815193"/>
            <a:ext cx="389699" cy="391200"/>
          </a:xfrm>
          <a:prstGeom prst="ellipse">
            <a:avLst/>
          </a:prstGeom>
          <a:solidFill>
            <a:schemeClr val="lt1"/>
          </a:solidFill>
          <a:ln w="9525" cap="flat" cmpd="sng">
            <a:solidFill>
              <a:srgbClr val="000000"/>
            </a:solidFill>
            <a:prstDash val="solid"/>
            <a:round/>
            <a:headEnd type="none" w="med" len="med"/>
            <a:tailEnd type="none" w="med" len="med"/>
          </a:ln>
        </p:spPr>
        <p:txBody>
          <a:bodyPr lIns="38400" tIns="19200" rIns="38400" bIns="19200" anchor="ctr" anchorCtr="0">
            <a:noAutofit/>
          </a:bodyPr>
          <a:lstStyle/>
          <a:p>
            <a:pPr marL="0" marR="0" lvl="0" indent="0" algn="ctr" rtl="0">
              <a:spcBef>
                <a:spcPts val="0"/>
              </a:spcBef>
              <a:buSzPct val="25000"/>
              <a:buNone/>
            </a:pPr>
            <a:r>
              <a:rPr lang="en-US" sz="1000" b="1" i="0" u="none" strike="noStrike" cap="none" baseline="0">
                <a:solidFill>
                  <a:schemeClr val="dk1"/>
                </a:solidFill>
                <a:latin typeface="Times New Roman"/>
                <a:ea typeface="Times New Roman"/>
                <a:cs typeface="Times New Roman"/>
                <a:sym typeface="Times New Roman"/>
              </a:rPr>
              <a:t>-5</a:t>
            </a:r>
          </a:p>
        </p:txBody>
      </p:sp>
      <p:sp>
        <p:nvSpPr>
          <p:cNvPr id="363" name="Shape 363"/>
          <p:cNvSpPr txBox="1"/>
          <p:nvPr/>
        </p:nvSpPr>
        <p:spPr>
          <a:xfrm>
            <a:off x="4071933" y="2273850"/>
            <a:ext cx="837000" cy="428700"/>
          </a:xfrm>
          <a:prstGeom prst="rect">
            <a:avLst/>
          </a:prstGeom>
          <a:noFill/>
          <a:ln>
            <a:noFill/>
          </a:ln>
        </p:spPr>
        <p:txBody>
          <a:bodyPr lIns="37800" tIns="18900" rIns="37800" bIns="18900" anchor="t" anchorCtr="0">
            <a:noAutofit/>
          </a:bodyPr>
          <a:lstStyle/>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Environment ready at customer site</a:t>
            </a:r>
          </a:p>
          <a:p>
            <a:pPr marL="0" marR="0" lvl="0" indent="0" algn="ctr" rtl="0">
              <a:spcBef>
                <a:spcPts val="0"/>
              </a:spcBef>
              <a:buNone/>
            </a:pPr>
            <a:endParaRPr sz="1000" b="0" i="0" u="none" strike="noStrike" cap="none" baseline="0">
              <a:solidFill>
                <a:schemeClr val="dk1"/>
              </a:solidFill>
              <a:latin typeface="Times New Roman"/>
              <a:ea typeface="Times New Roman"/>
              <a:cs typeface="Times New Roman"/>
              <a:sym typeface="Times New Roman"/>
            </a:endParaRPr>
          </a:p>
        </p:txBody>
      </p:sp>
      <p:sp>
        <p:nvSpPr>
          <p:cNvPr id="364" name="Shape 364"/>
          <p:cNvSpPr txBox="1"/>
          <p:nvPr/>
        </p:nvSpPr>
        <p:spPr>
          <a:xfrm>
            <a:off x="7759328" y="4352687"/>
            <a:ext cx="215700" cy="239699"/>
          </a:xfrm>
          <a:prstGeom prst="rect">
            <a:avLst/>
          </a:prstGeom>
          <a:noFill/>
          <a:ln>
            <a:noFill/>
          </a:ln>
        </p:spPr>
        <p:txBody>
          <a:bodyPr lIns="37800" tIns="19650" rIns="37800" bIns="19650" anchor="t" anchorCtr="0">
            <a:noAutofit/>
          </a:bodyPr>
          <a:lstStyle/>
          <a:p>
            <a:pPr marL="0" marR="0" lvl="0" indent="0" algn="l" rtl="0">
              <a:spcBef>
                <a:spcPts val="0"/>
              </a:spcBef>
              <a:buSzPct val="25000"/>
              <a:buNone/>
            </a:pPr>
            <a:r>
              <a:rPr lang="en-US" sz="1300" b="0" i="0" u="none" strike="noStrike" cap="none" baseline="0">
                <a:solidFill>
                  <a:schemeClr val="dk1"/>
                </a:solidFill>
                <a:latin typeface="Times New Roman"/>
                <a:ea typeface="Times New Roman"/>
                <a:cs typeface="Times New Roman"/>
                <a:sym typeface="Times New Roman"/>
              </a:rPr>
              <a:t>-5</a:t>
            </a:r>
          </a:p>
        </p:txBody>
      </p:sp>
      <p:sp>
        <p:nvSpPr>
          <p:cNvPr id="365" name="Shape 365"/>
          <p:cNvSpPr/>
          <p:nvPr/>
        </p:nvSpPr>
        <p:spPr>
          <a:xfrm>
            <a:off x="298972" y="4093132"/>
            <a:ext cx="8499300" cy="630299"/>
          </a:xfrm>
          <a:prstGeom prst="notchedRightArrow">
            <a:avLst>
              <a:gd name="adj1" fmla="val 42481"/>
              <a:gd name="adj2" fmla="val 44950"/>
            </a:avLst>
          </a:prstGeom>
          <a:solidFill>
            <a:srgbClr val="003E51"/>
          </a:solidFill>
          <a:ln w="9525" cap="flat" cmpd="sng">
            <a:solidFill>
              <a:schemeClr val="dk1"/>
            </a:solidFill>
            <a:prstDash val="solid"/>
            <a:round/>
            <a:headEnd type="none" w="med" len="med"/>
            <a:tailEnd type="none" w="med" len="med"/>
          </a:ln>
        </p:spPr>
        <p:txBody>
          <a:bodyPr lIns="38400" tIns="19200" rIns="38400" bIns="19200" anchor="ctr"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366" name="Shape 366"/>
          <p:cNvSpPr/>
          <p:nvPr/>
        </p:nvSpPr>
        <p:spPr>
          <a:xfrm>
            <a:off x="582360" y="4209019"/>
            <a:ext cx="350699" cy="360299"/>
          </a:xfrm>
          <a:prstGeom prst="ellipse">
            <a:avLst/>
          </a:prstGeom>
          <a:solidFill>
            <a:schemeClr val="lt1"/>
          </a:solidFill>
          <a:ln w="9525" cap="flat" cmpd="sng">
            <a:solidFill>
              <a:srgbClr val="000000"/>
            </a:solidFill>
            <a:prstDash val="solid"/>
            <a:round/>
            <a:headEnd type="none" w="med" len="med"/>
            <a:tailEnd type="none" w="med" len="med"/>
          </a:ln>
        </p:spPr>
        <p:txBody>
          <a:bodyPr lIns="38400" tIns="19200" rIns="38400" bIns="19200" anchor="ctr" anchorCtr="0">
            <a:noAutofit/>
          </a:bodyPr>
          <a:lstStyle/>
          <a:p>
            <a:pPr marL="0" marR="0" lvl="0" indent="0" algn="ctr" rtl="0">
              <a:spcBef>
                <a:spcPts val="0"/>
              </a:spcBef>
              <a:buSzPct val="25000"/>
              <a:buNone/>
            </a:pPr>
            <a:r>
              <a:rPr lang="en-US" sz="1000" b="1" i="0" u="none" strike="noStrike" cap="none" baseline="0">
                <a:solidFill>
                  <a:schemeClr val="dk1"/>
                </a:solidFill>
                <a:latin typeface="Times New Roman"/>
                <a:ea typeface="Times New Roman"/>
                <a:cs typeface="Times New Roman"/>
                <a:sym typeface="Times New Roman"/>
              </a:rPr>
              <a:t>0</a:t>
            </a:r>
          </a:p>
        </p:txBody>
      </p:sp>
      <p:sp>
        <p:nvSpPr>
          <p:cNvPr id="367" name="Shape 367"/>
          <p:cNvSpPr/>
          <p:nvPr/>
        </p:nvSpPr>
        <p:spPr>
          <a:xfrm>
            <a:off x="1449109" y="4209019"/>
            <a:ext cx="350699" cy="360299"/>
          </a:xfrm>
          <a:prstGeom prst="ellipse">
            <a:avLst/>
          </a:prstGeom>
          <a:solidFill>
            <a:schemeClr val="lt1"/>
          </a:solidFill>
          <a:ln w="9525" cap="flat" cmpd="sng">
            <a:solidFill>
              <a:schemeClr val="dk1"/>
            </a:solidFill>
            <a:prstDash val="solid"/>
            <a:round/>
            <a:headEnd type="none" w="med" len="med"/>
            <a:tailEnd type="none" w="med" len="med"/>
          </a:ln>
        </p:spPr>
        <p:txBody>
          <a:bodyPr lIns="38400" tIns="19200" rIns="38400" bIns="19200" anchor="ctr" anchorCtr="0">
            <a:noAutofit/>
          </a:bodyPr>
          <a:lstStyle/>
          <a:p>
            <a:pPr marL="0" marR="0" lvl="0" indent="0" algn="ctr" rtl="0">
              <a:spcBef>
                <a:spcPts val="0"/>
              </a:spcBef>
              <a:buNone/>
            </a:pPr>
            <a:endParaRPr sz="1000" b="1" i="0" u="none" strike="noStrike" cap="none" baseline="0">
              <a:solidFill>
                <a:schemeClr val="dk1"/>
              </a:solidFill>
              <a:latin typeface="Times New Roman"/>
              <a:ea typeface="Times New Roman"/>
              <a:cs typeface="Times New Roman"/>
              <a:sym typeface="Times New Roman"/>
            </a:endParaRPr>
          </a:p>
        </p:txBody>
      </p:sp>
      <p:sp>
        <p:nvSpPr>
          <p:cNvPr id="368" name="Shape 368"/>
          <p:cNvSpPr/>
          <p:nvPr/>
        </p:nvSpPr>
        <p:spPr>
          <a:xfrm>
            <a:off x="5924926" y="4245532"/>
            <a:ext cx="350699" cy="360299"/>
          </a:xfrm>
          <a:prstGeom prst="ellipse">
            <a:avLst/>
          </a:prstGeom>
          <a:solidFill>
            <a:schemeClr val="lt1"/>
          </a:solidFill>
          <a:ln w="9525" cap="flat" cmpd="sng">
            <a:solidFill>
              <a:srgbClr val="000000"/>
            </a:solidFill>
            <a:prstDash val="solid"/>
            <a:round/>
            <a:headEnd type="none" w="med" len="med"/>
            <a:tailEnd type="none" w="med" len="med"/>
          </a:ln>
        </p:spPr>
        <p:txBody>
          <a:bodyPr lIns="38400" tIns="19200" rIns="38400" bIns="19200" anchor="ctr" anchorCtr="0">
            <a:noAutofit/>
          </a:bodyPr>
          <a:lstStyle/>
          <a:p>
            <a:pPr marL="0" marR="0" lvl="0" indent="0" algn="ctr" rtl="0">
              <a:spcBef>
                <a:spcPts val="0"/>
              </a:spcBef>
              <a:buSzPct val="25000"/>
              <a:buNone/>
            </a:pPr>
            <a:r>
              <a:rPr lang="en-US" sz="1000" b="1" i="0" u="none" strike="noStrike" cap="none" baseline="0">
                <a:solidFill>
                  <a:schemeClr val="dk1"/>
                </a:solidFill>
                <a:latin typeface="Times New Roman"/>
                <a:ea typeface="Times New Roman"/>
                <a:cs typeface="Times New Roman"/>
                <a:sym typeface="Times New Roman"/>
              </a:rPr>
              <a:t>X</a:t>
            </a:r>
          </a:p>
        </p:txBody>
      </p:sp>
      <p:sp>
        <p:nvSpPr>
          <p:cNvPr id="369" name="Shape 369"/>
          <p:cNvSpPr/>
          <p:nvPr/>
        </p:nvSpPr>
        <p:spPr>
          <a:xfrm>
            <a:off x="7721752" y="4245532"/>
            <a:ext cx="350699" cy="360299"/>
          </a:xfrm>
          <a:prstGeom prst="ellipse">
            <a:avLst/>
          </a:prstGeom>
          <a:solidFill>
            <a:schemeClr val="lt1"/>
          </a:solidFill>
          <a:ln w="9525" cap="flat" cmpd="sng">
            <a:solidFill>
              <a:srgbClr val="000000"/>
            </a:solidFill>
            <a:prstDash val="solid"/>
            <a:round/>
            <a:headEnd type="none" w="med" len="med"/>
            <a:tailEnd type="none" w="med" len="med"/>
          </a:ln>
        </p:spPr>
        <p:txBody>
          <a:bodyPr lIns="38400" tIns="19200" rIns="38400" bIns="19200" anchor="ctr" anchorCtr="0">
            <a:noAutofit/>
          </a:bodyPr>
          <a:lstStyle/>
          <a:p>
            <a:pPr marL="0" marR="0" lvl="0" indent="0" algn="l"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X+5</a:t>
            </a:r>
          </a:p>
        </p:txBody>
      </p:sp>
      <p:sp>
        <p:nvSpPr>
          <p:cNvPr id="370" name="Shape 370"/>
          <p:cNvSpPr txBox="1"/>
          <p:nvPr/>
        </p:nvSpPr>
        <p:spPr>
          <a:xfrm>
            <a:off x="447750" y="4648769"/>
            <a:ext cx="651899" cy="411299"/>
          </a:xfrm>
          <a:prstGeom prst="rect">
            <a:avLst/>
          </a:prstGeom>
          <a:noFill/>
          <a:ln>
            <a:noFill/>
          </a:ln>
        </p:spPr>
        <p:txBody>
          <a:bodyPr lIns="37800" tIns="18900" rIns="37800" bIns="18900" anchor="t" anchorCtr="0">
            <a:noAutofit/>
          </a:bodyPr>
          <a:lstStyle/>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Order received </a:t>
            </a:r>
          </a:p>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at Escaux</a:t>
            </a:r>
          </a:p>
        </p:txBody>
      </p:sp>
      <p:sp>
        <p:nvSpPr>
          <p:cNvPr id="371" name="Shape 371"/>
          <p:cNvSpPr txBox="1"/>
          <p:nvPr/>
        </p:nvSpPr>
        <p:spPr>
          <a:xfrm>
            <a:off x="3592060" y="4572007"/>
            <a:ext cx="837000" cy="428700"/>
          </a:xfrm>
          <a:prstGeom prst="rect">
            <a:avLst/>
          </a:prstGeom>
          <a:noFill/>
          <a:ln>
            <a:noFill/>
          </a:ln>
        </p:spPr>
        <p:txBody>
          <a:bodyPr lIns="37800" tIns="18900" rIns="37800" bIns="18900" anchor="t" anchorCtr="0">
            <a:noAutofit/>
          </a:bodyPr>
          <a:lstStyle/>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Material delivered and staging done</a:t>
            </a:r>
          </a:p>
          <a:p>
            <a:pPr marL="0" marR="0" lvl="0" indent="0" algn="ctr" rtl="0">
              <a:spcBef>
                <a:spcPts val="0"/>
              </a:spcBef>
              <a:buNone/>
            </a:pPr>
            <a:endParaRPr sz="1000" b="0" i="0" u="none" strike="noStrike" cap="none" baseline="0">
              <a:solidFill>
                <a:schemeClr val="dk1"/>
              </a:solidFill>
              <a:latin typeface="Times New Roman"/>
              <a:ea typeface="Times New Roman"/>
              <a:cs typeface="Times New Roman"/>
              <a:sym typeface="Times New Roman"/>
            </a:endParaRPr>
          </a:p>
        </p:txBody>
      </p:sp>
      <p:sp>
        <p:nvSpPr>
          <p:cNvPr id="372" name="Shape 372"/>
          <p:cNvSpPr txBox="1"/>
          <p:nvPr/>
        </p:nvSpPr>
        <p:spPr>
          <a:xfrm>
            <a:off x="7429520" y="4631303"/>
            <a:ext cx="877499" cy="719999"/>
          </a:xfrm>
          <a:prstGeom prst="rect">
            <a:avLst/>
          </a:prstGeom>
          <a:noFill/>
          <a:ln>
            <a:noFill/>
          </a:ln>
        </p:spPr>
        <p:txBody>
          <a:bodyPr lIns="37800" tIns="18900" rIns="37800" bIns="18900" anchor="t" anchorCtr="0">
            <a:noAutofit/>
          </a:bodyPr>
          <a:lstStyle/>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Hand-Over</a:t>
            </a:r>
          </a:p>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Document received</a:t>
            </a:r>
          </a:p>
          <a:p>
            <a:pPr marL="0" marR="0" lvl="0" indent="0" algn="ctr" rtl="0">
              <a:spcBef>
                <a:spcPts val="0"/>
              </a:spcBef>
              <a:buNone/>
            </a:pPr>
            <a:endParaRPr sz="1000" b="0" i="0" u="none" strike="noStrike" cap="none" baseline="0">
              <a:solidFill>
                <a:schemeClr val="dk1"/>
              </a:solidFill>
              <a:latin typeface="Times New Roman"/>
              <a:ea typeface="Times New Roman"/>
              <a:cs typeface="Times New Roman"/>
              <a:sym typeface="Times New Roman"/>
            </a:endParaRPr>
          </a:p>
        </p:txBody>
      </p:sp>
      <p:sp>
        <p:nvSpPr>
          <p:cNvPr id="373" name="Shape 373"/>
          <p:cNvSpPr/>
          <p:nvPr/>
        </p:nvSpPr>
        <p:spPr>
          <a:xfrm>
            <a:off x="4325164" y="4243953"/>
            <a:ext cx="389699" cy="391200"/>
          </a:xfrm>
          <a:prstGeom prst="ellipse">
            <a:avLst/>
          </a:prstGeom>
          <a:solidFill>
            <a:schemeClr val="lt1"/>
          </a:solidFill>
          <a:ln w="9525" cap="flat" cmpd="sng">
            <a:solidFill>
              <a:srgbClr val="000000"/>
            </a:solidFill>
            <a:prstDash val="solid"/>
            <a:round/>
            <a:headEnd type="none" w="med" len="med"/>
            <a:tailEnd type="none" w="med" len="med"/>
          </a:ln>
        </p:spPr>
        <p:txBody>
          <a:bodyPr lIns="38400" tIns="19200" rIns="38400" bIns="19200" anchor="ctr" anchorCtr="0">
            <a:noAutofit/>
          </a:bodyPr>
          <a:lstStyle/>
          <a:p>
            <a:pPr marL="0" marR="0" lvl="0" indent="0" algn="ctr" rtl="0">
              <a:spcBef>
                <a:spcPts val="0"/>
              </a:spcBef>
              <a:buSzPct val="25000"/>
              <a:buNone/>
            </a:pPr>
            <a:r>
              <a:rPr lang="en-US" sz="1000" b="1" i="0" u="none" strike="noStrike" cap="none" baseline="0">
                <a:solidFill>
                  <a:schemeClr val="dk1"/>
                </a:solidFill>
                <a:latin typeface="Times New Roman"/>
                <a:ea typeface="Times New Roman"/>
                <a:cs typeface="Times New Roman"/>
                <a:sym typeface="Times New Roman"/>
              </a:rPr>
              <a:t>-5</a:t>
            </a:r>
          </a:p>
        </p:txBody>
      </p:sp>
      <p:sp>
        <p:nvSpPr>
          <p:cNvPr id="374" name="Shape 374"/>
          <p:cNvSpPr/>
          <p:nvPr/>
        </p:nvSpPr>
        <p:spPr>
          <a:xfrm>
            <a:off x="1336770" y="2708919"/>
            <a:ext cx="642900" cy="2000400"/>
          </a:xfrm>
          <a:prstGeom prst="rect">
            <a:avLst/>
          </a:prstGeom>
          <a:noFill/>
          <a:ln w="25400" cap="flat" cmpd="sng">
            <a:solidFill>
              <a:srgbClr val="003E51"/>
            </a:solidFill>
            <a:prstDash val="dash"/>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375" name="Shape 375"/>
          <p:cNvSpPr/>
          <p:nvPr/>
        </p:nvSpPr>
        <p:spPr>
          <a:xfrm>
            <a:off x="5786446" y="2702477"/>
            <a:ext cx="642900" cy="2000400"/>
          </a:xfrm>
          <a:prstGeom prst="rect">
            <a:avLst/>
          </a:prstGeom>
          <a:noFill/>
          <a:ln w="25400" cap="flat" cmpd="sng">
            <a:solidFill>
              <a:srgbClr val="003E51"/>
            </a:solidFill>
            <a:prstDash val="dash"/>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376" name="Shape 376"/>
          <p:cNvSpPr txBox="1"/>
          <p:nvPr/>
        </p:nvSpPr>
        <p:spPr>
          <a:xfrm>
            <a:off x="214282" y="1773783"/>
            <a:ext cx="8786999" cy="369299"/>
          </a:xfrm>
          <a:prstGeom prst="rect">
            <a:avLst/>
          </a:prstGeom>
          <a:solidFill>
            <a:schemeClr val="dk1"/>
          </a:solidFill>
          <a:ln w="9525" cap="flat" cmpd="sng">
            <a:solidFill>
              <a:schemeClr val="lt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baseline="0">
                <a:solidFill>
                  <a:schemeClr val="lt1"/>
                </a:solidFill>
                <a:latin typeface="Calibri"/>
                <a:ea typeface="Calibri"/>
                <a:cs typeface="Calibri"/>
                <a:sym typeface="Calibri"/>
              </a:rPr>
              <a:t>CUSTOMER</a:t>
            </a:r>
          </a:p>
        </p:txBody>
      </p:sp>
      <p:sp>
        <p:nvSpPr>
          <p:cNvPr id="377" name="Shape 377"/>
          <p:cNvSpPr txBox="1"/>
          <p:nvPr/>
        </p:nvSpPr>
        <p:spPr>
          <a:xfrm>
            <a:off x="214282" y="5143512"/>
            <a:ext cx="8786999" cy="369299"/>
          </a:xfrm>
          <a:prstGeom prst="rect">
            <a:avLst/>
          </a:prstGeom>
          <a:solidFill>
            <a:srgbClr val="003E5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800">
                <a:solidFill>
                  <a:schemeClr val="lt1"/>
                </a:solidFill>
                <a:latin typeface="Calibri"/>
                <a:ea typeface="Calibri"/>
                <a:cs typeface="Calibri"/>
                <a:sym typeface="Calibri"/>
              </a:rPr>
              <a:t>Fuzer</a:t>
            </a:r>
          </a:p>
        </p:txBody>
      </p:sp>
      <p:sp>
        <p:nvSpPr>
          <p:cNvPr id="378" name="Shape 378"/>
          <p:cNvSpPr/>
          <p:nvPr/>
        </p:nvSpPr>
        <p:spPr>
          <a:xfrm>
            <a:off x="7307738" y="5609437"/>
            <a:ext cx="389699" cy="391200"/>
          </a:xfrm>
          <a:prstGeom prst="ellipse">
            <a:avLst/>
          </a:prstGeom>
          <a:solidFill>
            <a:schemeClr val="lt1"/>
          </a:solidFill>
          <a:ln w="9525" cap="flat" cmpd="sng">
            <a:solidFill>
              <a:srgbClr val="000000"/>
            </a:solidFill>
            <a:prstDash val="solid"/>
            <a:round/>
            <a:headEnd type="none" w="med" len="med"/>
            <a:tailEnd type="none" w="med" len="med"/>
          </a:ln>
        </p:spPr>
        <p:txBody>
          <a:bodyPr lIns="38400" tIns="19200" rIns="38400" bIns="19200" anchor="ctr" anchorCtr="0">
            <a:noAutofit/>
          </a:bodyPr>
          <a:lstStyle/>
          <a:p>
            <a:pPr marL="0" marR="0" lvl="0" indent="0" algn="ctr" rtl="0">
              <a:spcBef>
                <a:spcPts val="0"/>
              </a:spcBef>
              <a:buSzPct val="25000"/>
              <a:buNone/>
            </a:pPr>
            <a:r>
              <a:rPr lang="en-US" sz="1000" b="1" i="0" u="none" strike="noStrike" cap="none" baseline="0">
                <a:solidFill>
                  <a:schemeClr val="dk1"/>
                </a:solidFill>
                <a:latin typeface="Times New Roman"/>
                <a:ea typeface="Times New Roman"/>
                <a:cs typeface="Times New Roman"/>
                <a:sym typeface="Times New Roman"/>
              </a:rPr>
              <a:t>X</a:t>
            </a:r>
          </a:p>
        </p:txBody>
      </p:sp>
      <p:sp>
        <p:nvSpPr>
          <p:cNvPr id="379" name="Shape 379"/>
          <p:cNvSpPr txBox="1"/>
          <p:nvPr/>
        </p:nvSpPr>
        <p:spPr>
          <a:xfrm>
            <a:off x="4592192" y="4643446"/>
            <a:ext cx="837000" cy="428700"/>
          </a:xfrm>
          <a:prstGeom prst="rect">
            <a:avLst/>
          </a:prstGeom>
          <a:noFill/>
          <a:ln>
            <a:noFill/>
          </a:ln>
        </p:spPr>
        <p:txBody>
          <a:bodyPr lIns="37800" tIns="18900" rIns="37800" bIns="18900" anchor="t" anchorCtr="0">
            <a:noAutofit/>
          </a:bodyPr>
          <a:lstStyle/>
          <a:p>
            <a:pPr marL="0" marR="0" lvl="0" indent="0" algn="ctr"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SMP config done</a:t>
            </a:r>
          </a:p>
          <a:p>
            <a:pPr marL="0" marR="0" lvl="0" indent="0" algn="ctr" rtl="0">
              <a:spcBef>
                <a:spcPts val="0"/>
              </a:spcBef>
              <a:buNone/>
            </a:pPr>
            <a:endParaRPr sz="1000" b="0" i="0" u="none" strike="noStrike" cap="none" baseline="0">
              <a:solidFill>
                <a:schemeClr val="dk1"/>
              </a:solidFill>
              <a:latin typeface="Times New Roman"/>
              <a:ea typeface="Times New Roman"/>
              <a:cs typeface="Times New Roman"/>
              <a:sym typeface="Times New Roman"/>
            </a:endParaRPr>
          </a:p>
        </p:txBody>
      </p:sp>
      <p:sp>
        <p:nvSpPr>
          <p:cNvPr id="380" name="Shape 380"/>
          <p:cNvSpPr txBox="1"/>
          <p:nvPr/>
        </p:nvSpPr>
        <p:spPr>
          <a:xfrm>
            <a:off x="4092126" y="4572007"/>
            <a:ext cx="837000" cy="428700"/>
          </a:xfrm>
          <a:prstGeom prst="rect">
            <a:avLst/>
          </a:prstGeom>
          <a:noFill/>
          <a:ln>
            <a:noFill/>
          </a:ln>
        </p:spPr>
        <p:txBody>
          <a:bodyPr lIns="37800" tIns="18900" rIns="37800" bIns="18900" anchor="t" anchorCtr="0">
            <a:noAutofit/>
          </a:bodyPr>
          <a:lstStyle/>
          <a:p>
            <a:pPr marL="0" marR="0" lvl="0" indent="0" algn="ctr" rtl="0">
              <a:spcBef>
                <a:spcPts val="0"/>
              </a:spcBef>
              <a:buSzPct val="25000"/>
              <a:buNone/>
            </a:pPr>
            <a:r>
              <a:rPr lang="en-US" sz="2400" b="0" i="0" u="none" strike="noStrike" cap="none" baseline="0">
                <a:solidFill>
                  <a:schemeClr val="dk1"/>
                </a:solidFill>
                <a:latin typeface="Times New Roman"/>
                <a:ea typeface="Times New Roman"/>
                <a:cs typeface="Times New Roman"/>
                <a:sym typeface="Times New Roman"/>
              </a:rPr>
              <a:t>&amp;</a:t>
            </a:r>
          </a:p>
        </p:txBody>
      </p:sp>
      <p:sp>
        <p:nvSpPr>
          <p:cNvPr id="381" name="Shape 381"/>
          <p:cNvSpPr txBox="1"/>
          <p:nvPr/>
        </p:nvSpPr>
        <p:spPr>
          <a:xfrm>
            <a:off x="219982" y="1773783"/>
            <a:ext cx="8786999" cy="369299"/>
          </a:xfrm>
          <a:prstGeom prst="rect">
            <a:avLst/>
          </a:prstGeom>
          <a:solidFill>
            <a:srgbClr val="003E51"/>
          </a:solidFill>
          <a:ln w="9525" cap="flat" cmpd="sng">
            <a:solidFill>
              <a:schemeClr val="lt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baseline="0">
                <a:solidFill>
                  <a:schemeClr val="lt1"/>
                </a:solidFill>
                <a:latin typeface="Calibri"/>
                <a:ea typeface="Calibri"/>
                <a:cs typeface="Calibri"/>
                <a:sym typeface="Calibri"/>
              </a:rPr>
              <a:t>CUSTOMER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Shape 387"/>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rtl="0">
              <a:spcBef>
                <a:spcPts val="0"/>
              </a:spcBef>
              <a:buNone/>
            </a:pPr>
            <a:r>
              <a:rPr lang="en-US"/>
              <a:t>PROJECT Plan : </a:t>
            </a:r>
          </a:p>
          <a:p>
            <a:pPr>
              <a:spcBef>
                <a:spcPts val="0"/>
              </a:spcBef>
              <a:buNone/>
            </a:pPr>
            <a:r>
              <a:rPr lang="en-US"/>
              <a:t>                    Installation Requirement</a:t>
            </a:r>
          </a:p>
        </p:txBody>
      </p:sp>
      <p:sp>
        <p:nvSpPr>
          <p:cNvPr id="388" name="Shape 388"/>
          <p:cNvSpPr txBox="1"/>
          <p:nvPr/>
        </p:nvSpPr>
        <p:spPr>
          <a:xfrm>
            <a:off x="635290" y="1186805"/>
            <a:ext cx="8001000" cy="4216500"/>
          </a:xfrm>
          <a:prstGeom prst="rect">
            <a:avLst/>
          </a:prstGeom>
          <a:noFill/>
          <a:ln>
            <a:noFill/>
          </a:ln>
        </p:spPr>
        <p:txBody>
          <a:bodyPr lIns="91425" tIns="45700" rIns="91425" bIns="45700" anchor="t" anchorCtr="0">
            <a:noAutofit/>
          </a:bodyPr>
          <a:lstStyle/>
          <a:p>
            <a:pPr marL="429768" marR="0" lvl="4" indent="-201168" algn="l" rtl="0">
              <a:spcBef>
                <a:spcPts val="0"/>
              </a:spcBef>
              <a:buNone/>
            </a:pPr>
            <a:endParaRPr sz="2000" b="1"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600" b="1" i="0" u="none" strike="noStrike" cap="none" baseline="0" dirty="0">
                <a:solidFill>
                  <a:schemeClr val="dk1"/>
                </a:solidFill>
                <a:latin typeface="Calibri"/>
                <a:ea typeface="Calibri"/>
                <a:cs typeface="Calibri"/>
                <a:sym typeface="Calibri"/>
              </a:rPr>
              <a:t>1. Order connectivity services </a:t>
            </a:r>
          </a:p>
          <a:p>
            <a:pPr marL="457200" marR="0" lvl="2" indent="0" algn="l" rtl="0">
              <a:spcBef>
                <a:spcPts val="0"/>
              </a:spcBef>
              <a:buSzPct val="25000"/>
              <a:buNone/>
            </a:pPr>
            <a:r>
              <a:rPr lang="en-US" sz="1600" b="0" i="0" u="none" strike="noStrike" cap="none" baseline="0" dirty="0">
                <a:solidFill>
                  <a:schemeClr val="dk1"/>
                </a:solidFill>
                <a:latin typeface="Calibri"/>
                <a:ea typeface="Calibri"/>
                <a:cs typeface="Calibri"/>
                <a:sym typeface="Calibri"/>
              </a:rPr>
              <a:t>Connectivity services like Internet Access, PSTN access or VPN access should be ordered asap, as telecom operators also need time to deploy their services.</a:t>
            </a:r>
          </a:p>
          <a:p>
            <a:pPr marL="0" marR="0" lvl="0" indent="0" algn="l" rtl="0">
              <a:spcBef>
                <a:spcPts val="0"/>
              </a:spcBef>
              <a:buNone/>
            </a:pPr>
            <a:endParaRPr sz="1600" b="1"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600" b="1" i="0" u="none" strike="noStrike" cap="none" baseline="0" dirty="0">
                <a:solidFill>
                  <a:schemeClr val="dk1"/>
                </a:solidFill>
                <a:latin typeface="Calibri"/>
                <a:ea typeface="Calibri"/>
                <a:cs typeface="Calibri"/>
                <a:sym typeface="Calibri"/>
              </a:rPr>
              <a:t>2.  Rack </a:t>
            </a:r>
            <a:r>
              <a:rPr lang="en-US" sz="1600" b="1" dirty="0">
                <a:solidFill>
                  <a:schemeClr val="dk1"/>
                </a:solidFill>
                <a:latin typeface="Calibri"/>
                <a:ea typeface="Calibri"/>
                <a:cs typeface="Calibri"/>
                <a:sym typeface="Calibri"/>
              </a:rPr>
              <a:t>requirement</a:t>
            </a:r>
          </a:p>
          <a:p>
            <a:pPr marL="457200" marR="0" lvl="0" indent="0" algn="l" rtl="0">
              <a:spcBef>
                <a:spcPts val="0"/>
              </a:spcBef>
              <a:buSzPct val="25000"/>
              <a:buNone/>
            </a:pPr>
            <a:r>
              <a:rPr lang="en-US" sz="1600" dirty="0" smtClean="0">
                <a:solidFill>
                  <a:schemeClr val="dk1"/>
                </a:solidFill>
                <a:latin typeface="Calibri"/>
                <a:ea typeface="Calibri"/>
                <a:cs typeface="Calibri"/>
                <a:sym typeface="Calibri"/>
              </a:rPr>
              <a:t>DL360 </a:t>
            </a:r>
            <a:r>
              <a:rPr lang="en-US" sz="1600" dirty="0">
                <a:solidFill>
                  <a:schemeClr val="dk1"/>
                </a:solidFill>
                <a:latin typeface="Calibri"/>
                <a:ea typeface="Calibri"/>
                <a:cs typeface="Calibri"/>
                <a:sym typeface="Calibri"/>
              </a:rPr>
              <a:t>: Dimensions (</a:t>
            </a:r>
            <a:r>
              <a:rPr lang="en-US" sz="1600" dirty="0" err="1">
                <a:solidFill>
                  <a:schemeClr val="dk1"/>
                </a:solidFill>
                <a:latin typeface="Calibri"/>
                <a:ea typeface="Calibri"/>
                <a:cs typeface="Calibri"/>
                <a:sym typeface="Calibri"/>
              </a:rPr>
              <a:t>HxWxD</a:t>
            </a:r>
            <a:r>
              <a:rPr lang="en-US" sz="1600" dirty="0">
                <a:solidFill>
                  <a:schemeClr val="dk1"/>
                </a:solidFill>
                <a:latin typeface="Calibri"/>
                <a:ea typeface="Calibri"/>
                <a:cs typeface="Calibri"/>
                <a:sym typeface="Calibri"/>
              </a:rPr>
              <a:t>) : 4.32cm x 43.47cm x 69.85 cm </a:t>
            </a:r>
          </a:p>
          <a:p>
            <a:pPr marL="457200" marR="0" lvl="0" indent="0" algn="l" rtl="0">
              <a:spcBef>
                <a:spcPts val="0"/>
              </a:spcBef>
              <a:buSzPct val="25000"/>
              <a:buNone/>
            </a:pPr>
            <a:r>
              <a:rPr lang="en-US" sz="1600" dirty="0">
                <a:solidFill>
                  <a:schemeClr val="dk1"/>
                </a:solidFill>
                <a:latin typeface="Calibri"/>
                <a:ea typeface="Calibri"/>
                <a:cs typeface="Calibri"/>
                <a:sym typeface="Calibri"/>
              </a:rPr>
              <a:t>DL320 : Dimensions (</a:t>
            </a:r>
            <a:r>
              <a:rPr lang="en-US" sz="1600" dirty="0" err="1">
                <a:solidFill>
                  <a:schemeClr val="dk1"/>
                </a:solidFill>
                <a:latin typeface="Calibri"/>
                <a:ea typeface="Calibri"/>
                <a:cs typeface="Calibri"/>
                <a:sym typeface="Calibri"/>
              </a:rPr>
              <a:t>HxWxD</a:t>
            </a:r>
            <a:r>
              <a:rPr lang="en-US" sz="1600" dirty="0">
                <a:solidFill>
                  <a:schemeClr val="dk1"/>
                </a:solidFill>
                <a:latin typeface="Calibri"/>
                <a:ea typeface="Calibri"/>
                <a:cs typeface="Calibri"/>
                <a:sym typeface="Calibri"/>
              </a:rPr>
              <a:t>) : 4,32cm x 43,46cm x 38,30 cm </a:t>
            </a:r>
          </a:p>
          <a:p>
            <a:pPr marL="457200" marR="0" lvl="0" indent="0" algn="l" rtl="0">
              <a:spcBef>
                <a:spcPts val="0"/>
              </a:spcBef>
              <a:buNone/>
            </a:pPr>
            <a:endParaRPr sz="1600" dirty="0">
              <a:solidFill>
                <a:schemeClr val="dk1"/>
              </a:solidFill>
              <a:latin typeface="Calibri"/>
              <a:ea typeface="Calibri"/>
              <a:cs typeface="Calibri"/>
              <a:sym typeface="Calibri"/>
            </a:endParaRPr>
          </a:p>
          <a:p>
            <a:pPr marL="0" marR="0" lvl="0" indent="0" algn="l" rtl="0">
              <a:spcBef>
                <a:spcPts val="0"/>
              </a:spcBef>
              <a:buSzPct val="25000"/>
              <a:buNone/>
            </a:pPr>
            <a:r>
              <a:rPr lang="en-US" sz="1600" b="1" dirty="0">
                <a:solidFill>
                  <a:schemeClr val="dk1"/>
                </a:solidFill>
                <a:latin typeface="Calibri"/>
                <a:ea typeface="Calibri"/>
                <a:cs typeface="Calibri"/>
                <a:sym typeface="Calibri"/>
              </a:rPr>
              <a:t>3. </a:t>
            </a:r>
            <a:r>
              <a:rPr lang="en-US" sz="1600" b="1" i="0" u="none" strike="noStrike" cap="none" baseline="0" dirty="0">
                <a:solidFill>
                  <a:schemeClr val="dk1"/>
                </a:solidFill>
                <a:latin typeface="Calibri"/>
                <a:ea typeface="Calibri"/>
                <a:cs typeface="Calibri"/>
                <a:sym typeface="Calibri"/>
              </a:rPr>
              <a:t>Site Requirements </a:t>
            </a:r>
          </a:p>
          <a:p>
            <a:pPr marL="914400" marR="0" lvl="2" indent="0" algn="l" rtl="0">
              <a:spcBef>
                <a:spcPts val="0"/>
              </a:spcBef>
              <a:buSzPct val="25000"/>
              <a:buNone/>
            </a:pPr>
            <a:r>
              <a:rPr lang="en-US" sz="1600" b="0" i="0" u="none" strike="noStrike" cap="none" baseline="0" dirty="0">
                <a:solidFill>
                  <a:schemeClr val="dk1"/>
                </a:solidFill>
                <a:latin typeface="Calibri"/>
                <a:ea typeface="Calibri"/>
                <a:cs typeface="Calibri"/>
                <a:sym typeface="Calibri"/>
              </a:rPr>
              <a:t>Switch dimensions &amp; POE; Patch cord dimensions; Temperature conditions, UPS connection</a:t>
            </a:r>
          </a:p>
          <a:p>
            <a:pPr marL="0" marR="0" lvl="0" indent="0" algn="l" rtl="0">
              <a:spcBef>
                <a:spcPts val="0"/>
              </a:spcBef>
              <a:buNone/>
            </a:pPr>
            <a:endParaRPr sz="1600" b="1"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600" b="1" dirty="0">
                <a:solidFill>
                  <a:schemeClr val="dk1"/>
                </a:solidFill>
                <a:latin typeface="Calibri"/>
                <a:ea typeface="Calibri"/>
                <a:cs typeface="Calibri"/>
                <a:sym typeface="Calibri"/>
              </a:rPr>
              <a:t>4</a:t>
            </a:r>
            <a:r>
              <a:rPr lang="en-US" sz="1600" b="1" i="0" u="none" strike="noStrike" cap="none" baseline="0" dirty="0">
                <a:solidFill>
                  <a:schemeClr val="dk1"/>
                </a:solidFill>
                <a:latin typeface="Calibri"/>
                <a:ea typeface="Calibri"/>
                <a:cs typeface="Calibri"/>
                <a:sym typeface="Calibri"/>
              </a:rPr>
              <a:t>. Remote management connectivity</a:t>
            </a:r>
          </a:p>
          <a:p>
            <a:pPr marL="914400" marR="0" lvl="2" indent="0" algn="l" rtl="0">
              <a:spcBef>
                <a:spcPts val="0"/>
              </a:spcBef>
              <a:buSzPct val="25000"/>
              <a:buNone/>
            </a:pPr>
            <a:r>
              <a:rPr lang="en-US" sz="1600" b="0" i="0" u="none" strike="noStrike" cap="none" baseline="0" dirty="0">
                <a:solidFill>
                  <a:schemeClr val="dk1"/>
                </a:solidFill>
                <a:latin typeface="Calibri"/>
                <a:ea typeface="Calibri"/>
                <a:cs typeface="Calibri"/>
                <a:sym typeface="Calibri"/>
              </a:rPr>
              <a:t>When your ESCAUX SOP boots, it tries to contact the SMP by using your internet connection. This requires opening up some ports on your firewall from the inside (LAN) to the outside (internet).</a:t>
            </a:r>
            <a:br>
              <a:rPr lang="en-US" sz="1600" b="0" i="0" u="none" strike="noStrike" cap="none" baseline="0" dirty="0">
                <a:solidFill>
                  <a:schemeClr val="dk1"/>
                </a:solidFill>
                <a:latin typeface="Calibri"/>
                <a:ea typeface="Calibri"/>
                <a:cs typeface="Calibri"/>
                <a:sym typeface="Calibri"/>
              </a:rPr>
            </a:br>
            <a:endParaRPr lang="en-US" sz="1600" b="0" i="0" u="none" strike="noStrike" cap="none" baseline="0" dirty="0">
              <a:solidFill>
                <a:schemeClr val="dk1"/>
              </a:solidFill>
              <a:latin typeface="Calibri"/>
              <a:ea typeface="Calibri"/>
              <a:cs typeface="Calibri"/>
              <a:sym typeface="Calibri"/>
            </a:endParaRPr>
          </a:p>
          <a:p>
            <a:pPr marL="534987" marR="0" lvl="0" indent="-268287" algn="l" rtl="0">
              <a:spcBef>
                <a:spcPts val="0"/>
              </a:spcBef>
              <a:buNone/>
            </a:pPr>
            <a:endParaRPr sz="1800" b="0" i="0" u="none" strike="noStrike" cap="none" baseline="0" dirty="0">
              <a:solidFill>
                <a:srgbClr val="FF0000"/>
              </a:solidFill>
              <a:latin typeface="Calibri"/>
              <a:ea typeface="Calibri"/>
              <a:cs typeface="Calibri"/>
              <a:sym typeface="Calibri"/>
            </a:endParaRPr>
          </a:p>
          <a:p>
            <a:pPr marL="2363787" marR="0" lvl="4" indent="-268287" algn="l" rtl="0">
              <a:spcBef>
                <a:spcPts val="0"/>
              </a:spcBef>
              <a:buNone/>
            </a:pPr>
            <a:endParaRPr sz="18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lvl="0" rtl="0">
              <a:spcBef>
                <a:spcPts val="0"/>
              </a:spcBef>
              <a:buNone/>
            </a:pPr>
            <a:r>
              <a:rPr lang="en-US"/>
              <a:t>PROJECT Plan : </a:t>
            </a:r>
          </a:p>
          <a:p>
            <a:pPr lvl="0" rtl="0">
              <a:spcBef>
                <a:spcPts val="0"/>
              </a:spcBef>
              <a:buNone/>
            </a:pPr>
            <a:r>
              <a:rPr lang="en-US"/>
              <a:t>                    Installation Requirement</a:t>
            </a:r>
          </a:p>
        </p:txBody>
      </p:sp>
      <p:sp>
        <p:nvSpPr>
          <p:cNvPr id="395" name="Shape 395"/>
          <p:cNvSpPr txBox="1"/>
          <p:nvPr/>
        </p:nvSpPr>
        <p:spPr>
          <a:xfrm>
            <a:off x="642910" y="1536462"/>
            <a:ext cx="8001000" cy="4154999"/>
          </a:xfrm>
          <a:prstGeom prst="rect">
            <a:avLst/>
          </a:prstGeom>
          <a:noFill/>
          <a:ln>
            <a:noFill/>
          </a:ln>
        </p:spPr>
        <p:txBody>
          <a:bodyPr lIns="91425" tIns="45700" rIns="91425" bIns="45700" anchor="t" anchorCtr="0">
            <a:noAutofit/>
          </a:bodyPr>
          <a:lstStyle/>
          <a:p>
            <a:pPr marL="429768" marR="0" lvl="4" indent="-201168" algn="l" rtl="0">
              <a:spcBef>
                <a:spcPts val="0"/>
              </a:spcBef>
              <a:buNone/>
            </a:pPr>
            <a:endParaRPr sz="2000" b="1" i="0" u="none" strike="noStrike" cap="none" baseline="0" dirty="0">
              <a:solidFill>
                <a:schemeClr val="dk1"/>
              </a:solidFill>
              <a:latin typeface="Josefin Sans"/>
              <a:ea typeface="Josefin Sans"/>
              <a:cs typeface="Josefin Sans"/>
              <a:sym typeface="Josefin Sans"/>
            </a:endParaRPr>
          </a:p>
          <a:p>
            <a:pPr marL="0" marR="0" lvl="0" indent="0" algn="l" rtl="0">
              <a:spcBef>
                <a:spcPts val="0"/>
              </a:spcBef>
              <a:buSzPct val="25000"/>
              <a:buNone/>
            </a:pPr>
            <a:r>
              <a:rPr lang="en-US" sz="1600" b="1" dirty="0">
                <a:solidFill>
                  <a:schemeClr val="dk1"/>
                </a:solidFill>
                <a:latin typeface="Josefin Sans"/>
                <a:ea typeface="Josefin Sans"/>
                <a:cs typeface="Josefin Sans"/>
                <a:sym typeface="Josefin Sans"/>
              </a:rPr>
              <a:t>5</a:t>
            </a:r>
            <a:r>
              <a:rPr lang="en-US" sz="1600" b="1" i="0" u="none" strike="noStrike" cap="none" baseline="0" dirty="0">
                <a:solidFill>
                  <a:schemeClr val="dk1"/>
                </a:solidFill>
                <a:latin typeface="Josefin Sans"/>
                <a:ea typeface="Josefin Sans"/>
                <a:cs typeface="Josefin Sans"/>
                <a:sym typeface="Josefin Sans"/>
              </a:rPr>
              <a:t>. Application Requirement</a:t>
            </a:r>
          </a:p>
          <a:p>
            <a:pPr marL="0" marR="0" lvl="0" indent="0" algn="l" rtl="0">
              <a:spcBef>
                <a:spcPts val="0"/>
              </a:spcBef>
              <a:buSzPct val="25000"/>
              <a:buNone/>
            </a:pPr>
            <a:r>
              <a:rPr lang="en-US" sz="1600" b="0" i="0" u="none" strike="noStrike" cap="none" baseline="0" dirty="0">
                <a:solidFill>
                  <a:schemeClr val="dk1"/>
                </a:solidFill>
                <a:latin typeface="Josefin Sans"/>
                <a:ea typeface="Josefin Sans"/>
                <a:cs typeface="Josefin Sans"/>
                <a:sym typeface="Josefin Sans"/>
              </a:rPr>
              <a:t>	- </a:t>
            </a:r>
            <a:r>
              <a:rPr lang="en-US" sz="1600" b="0" i="0" u="none" strike="noStrike" cap="none" baseline="0" dirty="0" err="1" smtClean="0">
                <a:solidFill>
                  <a:schemeClr val="dk1"/>
                </a:solidFill>
                <a:latin typeface="Josefin Sans"/>
                <a:ea typeface="Josefin Sans"/>
                <a:cs typeface="Josefin Sans"/>
                <a:sym typeface="Josefin Sans"/>
              </a:rPr>
              <a:t>net.Console</a:t>
            </a:r>
            <a:r>
              <a:rPr lang="en-US" sz="1600" b="0" i="0" u="none" strike="noStrike" cap="none" baseline="0" dirty="0">
                <a:solidFill>
                  <a:schemeClr val="dk1"/>
                </a:solidFill>
                <a:latin typeface="Josefin Sans"/>
                <a:ea typeface="Josefin Sans"/>
                <a:cs typeface="Josefin Sans"/>
                <a:sym typeface="Josefin Sans"/>
              </a:rPr>
              <a:t>	</a:t>
            </a:r>
            <a:endParaRPr lang="en-US" sz="1600" b="0" i="0" u="none" strike="noStrike" cap="none" baseline="0" dirty="0" smtClean="0">
              <a:solidFill>
                <a:schemeClr val="dk1"/>
              </a:solidFill>
              <a:latin typeface="Josefin Sans"/>
              <a:ea typeface="Josefin Sans"/>
              <a:cs typeface="Josefin Sans"/>
              <a:sym typeface="Josefin Sans"/>
            </a:endParaRPr>
          </a:p>
          <a:p>
            <a:pPr marL="0" marR="0" lvl="0" indent="0" algn="l" rtl="0">
              <a:spcBef>
                <a:spcPts val="0"/>
              </a:spcBef>
              <a:buSzPct val="25000"/>
              <a:buNone/>
            </a:pPr>
            <a:r>
              <a:rPr lang="en-US" sz="1600" dirty="0" smtClean="0">
                <a:solidFill>
                  <a:schemeClr val="dk1"/>
                </a:solidFill>
                <a:latin typeface="Josefin Sans"/>
                <a:ea typeface="Josefin Sans"/>
                <a:cs typeface="Josefin Sans"/>
                <a:sym typeface="Josefin Sans"/>
              </a:rPr>
              <a:t>          	- </a:t>
            </a:r>
            <a:r>
              <a:rPr lang="en-US" sz="1600" dirty="0" err="1" smtClean="0">
                <a:solidFill>
                  <a:schemeClr val="dk1"/>
                </a:solidFill>
                <a:latin typeface="Josefin Sans"/>
                <a:ea typeface="Josefin Sans"/>
                <a:cs typeface="Josefin Sans"/>
                <a:sym typeface="Josefin Sans"/>
              </a:rPr>
              <a:t>Escaux</a:t>
            </a:r>
            <a:r>
              <a:rPr lang="en-US" sz="1600" dirty="0" smtClean="0">
                <a:solidFill>
                  <a:schemeClr val="dk1"/>
                </a:solidFill>
                <a:latin typeface="Josefin Sans"/>
                <a:ea typeface="Josefin Sans"/>
                <a:cs typeface="Josefin Sans"/>
                <a:sym typeface="Josefin Sans"/>
              </a:rPr>
              <a:t> Connect </a:t>
            </a:r>
          </a:p>
          <a:p>
            <a:pPr marL="0" marR="0" lvl="0" indent="0" algn="l" rtl="0">
              <a:spcBef>
                <a:spcPts val="0"/>
              </a:spcBef>
              <a:buSzPct val="25000"/>
              <a:buNone/>
            </a:pPr>
            <a:r>
              <a:rPr lang="en-US" sz="1600" b="1" dirty="0" smtClean="0">
                <a:solidFill>
                  <a:schemeClr val="dk1"/>
                </a:solidFill>
                <a:latin typeface="Josefin Sans"/>
                <a:ea typeface="Josefin Sans"/>
                <a:cs typeface="Josefin Sans"/>
                <a:sym typeface="Josefin Sans"/>
              </a:rPr>
              <a:t>6</a:t>
            </a:r>
            <a:r>
              <a:rPr lang="en-US" sz="1600" b="1" i="0" u="none" strike="noStrike" cap="none" baseline="0" dirty="0">
                <a:solidFill>
                  <a:schemeClr val="dk1"/>
                </a:solidFill>
                <a:latin typeface="Josefin Sans"/>
                <a:ea typeface="Josefin Sans"/>
                <a:cs typeface="Josefin Sans"/>
                <a:sym typeface="Josefin Sans"/>
              </a:rPr>
              <a:t>. Other Specific </a:t>
            </a:r>
            <a:r>
              <a:rPr lang="en-US" sz="1600" b="1" i="0" u="none" strike="noStrike" cap="none" baseline="0" dirty="0" smtClean="0">
                <a:solidFill>
                  <a:schemeClr val="dk1"/>
                </a:solidFill>
                <a:latin typeface="Josefin Sans"/>
                <a:ea typeface="Josefin Sans"/>
                <a:cs typeface="Josefin Sans"/>
                <a:sym typeface="Josefin Sans"/>
              </a:rPr>
              <a:t>Requirements</a:t>
            </a:r>
            <a:endParaRPr lang="en-US" sz="1600" b="1" i="0" u="none" strike="noStrike" cap="none" baseline="0" dirty="0">
              <a:solidFill>
                <a:schemeClr val="dk1"/>
              </a:solidFill>
              <a:latin typeface="Josefin Sans"/>
              <a:ea typeface="Josefin Sans"/>
              <a:cs typeface="Josefin Sans"/>
              <a:sym typeface="Josefin Sans"/>
            </a:endParaRPr>
          </a:p>
          <a:p>
            <a:pPr marL="914400" marR="0" lvl="2" indent="0" algn="l" rtl="0">
              <a:spcBef>
                <a:spcPts val="0"/>
              </a:spcBef>
              <a:buClr>
                <a:schemeClr val="dk1"/>
              </a:buClr>
              <a:buSzPct val="100000"/>
              <a:buFont typeface="Josefin Sans"/>
              <a:buChar char="-"/>
            </a:pPr>
            <a:r>
              <a:rPr lang="en-US" sz="1600" b="0" i="0" u="none" strike="noStrike" cap="none" baseline="0" dirty="0">
                <a:solidFill>
                  <a:schemeClr val="dk1"/>
                </a:solidFill>
                <a:latin typeface="Josefin Sans"/>
                <a:ea typeface="Josefin Sans"/>
                <a:cs typeface="Josefin Sans"/>
                <a:sym typeface="Josefin Sans"/>
              </a:rPr>
              <a:t>DHCP</a:t>
            </a:r>
          </a:p>
          <a:p>
            <a:pPr marL="914400" marR="0" lvl="2" indent="0" algn="l" rtl="0">
              <a:spcBef>
                <a:spcPts val="0"/>
              </a:spcBef>
              <a:buClr>
                <a:schemeClr val="dk1"/>
              </a:buClr>
              <a:buSzPct val="100000"/>
              <a:buFont typeface="Josefin Sans"/>
              <a:buChar char="-"/>
            </a:pPr>
            <a:r>
              <a:rPr lang="en-US" sz="1600" b="0" i="0" u="none" strike="noStrike" cap="none" baseline="0" dirty="0">
                <a:solidFill>
                  <a:schemeClr val="dk1"/>
                </a:solidFill>
                <a:latin typeface="Josefin Sans"/>
                <a:ea typeface="Josefin Sans"/>
                <a:cs typeface="Josefin Sans"/>
                <a:sym typeface="Josefin Sans"/>
              </a:rPr>
              <a:t>LAN  (VLAN, </a:t>
            </a:r>
            <a:r>
              <a:rPr lang="en-US" sz="1600" b="0" i="0" u="none" strike="noStrike" cap="none" baseline="0" dirty="0" err="1">
                <a:solidFill>
                  <a:schemeClr val="dk1"/>
                </a:solidFill>
                <a:latin typeface="Josefin Sans"/>
                <a:ea typeface="Josefin Sans"/>
                <a:cs typeface="Josefin Sans"/>
                <a:sym typeface="Josefin Sans"/>
              </a:rPr>
              <a:t>QoS</a:t>
            </a:r>
            <a:r>
              <a:rPr lang="en-US" sz="1600" b="0" i="0" u="none" strike="noStrike" cap="none" baseline="0" dirty="0">
                <a:solidFill>
                  <a:schemeClr val="dk1"/>
                </a:solidFill>
                <a:latin typeface="Josefin Sans"/>
                <a:ea typeface="Josefin Sans"/>
                <a:cs typeface="Josefin Sans"/>
                <a:sym typeface="Josefin Sans"/>
              </a:rPr>
              <a:t>,…)</a:t>
            </a:r>
          </a:p>
          <a:p>
            <a:pPr marL="914400" marR="0" lvl="2" indent="0" algn="l" rtl="0">
              <a:spcBef>
                <a:spcPts val="0"/>
              </a:spcBef>
              <a:buClr>
                <a:schemeClr val="dk1"/>
              </a:buClr>
              <a:buSzPct val="100000"/>
              <a:buFont typeface="Josefin Sans"/>
              <a:buChar char="-"/>
            </a:pPr>
            <a:r>
              <a:rPr lang="en-US" sz="1600" b="0" i="0" u="none" strike="noStrike" cap="none" baseline="0" dirty="0">
                <a:solidFill>
                  <a:schemeClr val="dk1"/>
                </a:solidFill>
                <a:latin typeface="Josefin Sans"/>
                <a:ea typeface="Josefin Sans"/>
                <a:cs typeface="Josefin Sans"/>
                <a:sym typeface="Josefin Sans"/>
              </a:rPr>
              <a:t>Analog connection : FAX, Modem, phone &amp; stamp machine  </a:t>
            </a:r>
          </a:p>
          <a:p>
            <a:pPr marL="914400" marR="0" lvl="2" indent="0" algn="l" rtl="0">
              <a:spcBef>
                <a:spcPts val="0"/>
              </a:spcBef>
              <a:buClr>
                <a:schemeClr val="dk1"/>
              </a:buClr>
              <a:buSzPct val="100000"/>
              <a:buFont typeface="Josefin Sans"/>
              <a:buChar char="-"/>
            </a:pPr>
            <a:r>
              <a:rPr lang="en-US" sz="1600" b="0" i="0" u="none" strike="noStrike" cap="none" baseline="0" dirty="0" err="1">
                <a:solidFill>
                  <a:schemeClr val="dk1"/>
                </a:solidFill>
                <a:latin typeface="Josefin Sans"/>
                <a:ea typeface="Josefin Sans"/>
                <a:cs typeface="Josefin Sans"/>
                <a:sym typeface="Josefin Sans"/>
              </a:rPr>
              <a:t>Doorphone</a:t>
            </a:r>
            <a:r>
              <a:rPr lang="en-US" sz="1600" b="0" i="0" u="none" strike="noStrike" cap="none" baseline="0" dirty="0">
                <a:solidFill>
                  <a:schemeClr val="dk1"/>
                </a:solidFill>
                <a:latin typeface="Josefin Sans"/>
                <a:ea typeface="Josefin Sans"/>
                <a:cs typeface="Josefin Sans"/>
                <a:sym typeface="Josefin Sans"/>
              </a:rPr>
              <a:t> integration : SIP or Analog</a:t>
            </a:r>
          </a:p>
          <a:p>
            <a:pPr marL="914400" marR="0" lvl="2" indent="0" algn="l" rtl="0">
              <a:spcBef>
                <a:spcPts val="0"/>
              </a:spcBef>
              <a:buClr>
                <a:schemeClr val="dk1"/>
              </a:buClr>
              <a:buSzPct val="100000"/>
              <a:buFont typeface="Josefin Sans"/>
              <a:buChar char="-"/>
            </a:pPr>
            <a:r>
              <a:rPr lang="en-US" sz="1600" b="0" i="0" u="none" strike="noStrike" cap="none" baseline="0" dirty="0">
                <a:solidFill>
                  <a:schemeClr val="dk1"/>
                </a:solidFill>
                <a:latin typeface="Josefin Sans"/>
                <a:ea typeface="Josefin Sans"/>
                <a:cs typeface="Josefin Sans"/>
                <a:sym typeface="Josefin Sans"/>
              </a:rPr>
              <a:t>Softphone</a:t>
            </a:r>
          </a:p>
          <a:p>
            <a:pPr marL="914400" marR="0" lvl="2" indent="0" algn="l" rtl="0">
              <a:spcBef>
                <a:spcPts val="0"/>
              </a:spcBef>
              <a:buClr>
                <a:schemeClr val="dk1"/>
              </a:buClr>
              <a:buSzPct val="100000"/>
              <a:buFont typeface="Josefin Sans"/>
              <a:buChar char="-"/>
            </a:pPr>
            <a:r>
              <a:rPr lang="en-US" sz="1600" dirty="0">
                <a:solidFill>
                  <a:schemeClr val="dk1"/>
                </a:solidFill>
                <a:latin typeface="Josefin Sans"/>
                <a:ea typeface="Josefin Sans"/>
                <a:cs typeface="Josefin Sans"/>
                <a:sym typeface="Josefin Sans"/>
              </a:rPr>
              <a:t>Headset</a:t>
            </a:r>
          </a:p>
          <a:p>
            <a:pPr marL="914400" marR="0" lvl="2" indent="0" algn="l" rtl="0">
              <a:spcBef>
                <a:spcPts val="0"/>
              </a:spcBef>
              <a:buNone/>
            </a:pPr>
            <a:endParaRPr sz="1600" b="0" i="0" u="none" strike="noStrike" cap="none" baseline="0" dirty="0">
              <a:solidFill>
                <a:schemeClr val="dk1"/>
              </a:solidFill>
              <a:latin typeface="Josefin Sans"/>
              <a:ea typeface="Josefin Sans"/>
              <a:cs typeface="Josefin Sans"/>
              <a:sym typeface="Josefin Sans"/>
            </a:endParaRPr>
          </a:p>
          <a:p>
            <a:pPr marL="0" marR="0" lvl="0" indent="0" algn="l" rtl="0">
              <a:spcBef>
                <a:spcPts val="0"/>
              </a:spcBef>
              <a:buSzPct val="25000"/>
              <a:buNone/>
            </a:pPr>
            <a:r>
              <a:rPr lang="en-US" sz="1600" b="0" i="0" u="none" strike="noStrike" cap="none" baseline="0" dirty="0">
                <a:solidFill>
                  <a:schemeClr val="dk1"/>
                </a:solidFill>
                <a:latin typeface="Josefin Sans"/>
                <a:ea typeface="Josefin Sans"/>
                <a:cs typeface="Josefin Sans"/>
                <a:sym typeface="Josefin Sans"/>
              </a:rPr>
              <a:t>Find all the requirements via </a:t>
            </a:r>
            <a:r>
              <a:rPr lang="en-US" sz="1600" b="0" i="0" u="sng" strike="noStrike" cap="none" baseline="0" dirty="0">
                <a:solidFill>
                  <a:schemeClr val="hlink"/>
                </a:solidFill>
                <a:latin typeface="Josefin Sans"/>
                <a:ea typeface="Josefin Sans"/>
                <a:cs typeface="Josefin Sans"/>
                <a:sym typeface="Josefin Sans"/>
                <a:hlinkClick r:id="rId3"/>
              </a:rPr>
              <a:t>this link</a:t>
            </a:r>
            <a:r>
              <a:rPr lang="en-US" sz="1600" b="0" i="0" u="none" strike="noStrike" cap="none" baseline="0" dirty="0">
                <a:solidFill>
                  <a:schemeClr val="dk1"/>
                </a:solidFill>
                <a:latin typeface="Josefin Sans"/>
                <a:ea typeface="Josefin Sans"/>
                <a:cs typeface="Josefin Sans"/>
                <a:sym typeface="Josefin Sans"/>
              </a:rPr>
              <a:t> : </a:t>
            </a:r>
            <a:r>
              <a:rPr lang="en-US" sz="1600" b="0" i="0" u="sng" strike="noStrike" cap="none" baseline="0" dirty="0" smtClean="0">
                <a:solidFill>
                  <a:schemeClr val="hlink"/>
                </a:solidFill>
                <a:latin typeface="Josefin Sans"/>
                <a:ea typeface="Josefin Sans"/>
                <a:cs typeface="Josefin Sans"/>
                <a:sym typeface="Josefin Sans"/>
                <a:hlinkClick r:id="rId4"/>
              </a:rPr>
              <a:t>https://www.escaux.com/docs/Fusion4InstallationRequirements.html</a:t>
            </a:r>
            <a:endParaRPr lang="en-US" sz="1600" b="0" i="0" u="sng" strike="noStrike" cap="none" baseline="0" dirty="0">
              <a:solidFill>
                <a:schemeClr val="hlink"/>
              </a:solidFill>
              <a:latin typeface="Josefin Sans"/>
              <a:ea typeface="Josefin Sans"/>
              <a:cs typeface="Josefin Sans"/>
              <a:sym typeface="Josefin Sans"/>
              <a:hlinkClick r:id="rId5"/>
            </a:endParaRPr>
          </a:p>
          <a:p>
            <a:pPr marL="0" marR="0" lvl="0" indent="0" algn="l" rtl="0">
              <a:spcBef>
                <a:spcPts val="0"/>
              </a:spcBef>
              <a:buNone/>
            </a:pPr>
            <a:endParaRPr sz="1600" b="0" i="0" u="none" strike="noStrike" cap="none" baseline="0" dirty="0">
              <a:solidFill>
                <a:schemeClr val="dk1"/>
              </a:solidFill>
              <a:latin typeface="Josefin Sans"/>
              <a:ea typeface="Josefin Sans"/>
              <a:cs typeface="Josefin Sans"/>
              <a:sym typeface="Josefin Sans"/>
            </a:endParaRPr>
          </a:p>
          <a:p>
            <a:pPr marL="534987" marR="0" lvl="0" indent="-268287" algn="l" rtl="0">
              <a:spcBef>
                <a:spcPts val="0"/>
              </a:spcBef>
              <a:buNone/>
            </a:pPr>
            <a:endParaRPr sz="1800" b="0" i="0" u="none" strike="noStrike" cap="none" baseline="0" dirty="0">
              <a:solidFill>
                <a:srgbClr val="FF0000"/>
              </a:solidFill>
              <a:latin typeface="Josefin Sans"/>
              <a:ea typeface="Josefin Sans"/>
              <a:cs typeface="Josefin Sans"/>
              <a:sym typeface="Josefin Sans"/>
            </a:endParaRPr>
          </a:p>
          <a:p>
            <a:pPr marL="2363787" marR="0" lvl="4" indent="-268287" algn="l" rtl="0">
              <a:spcBef>
                <a:spcPts val="0"/>
              </a:spcBef>
              <a:buNone/>
            </a:pPr>
            <a:endParaRPr sz="1800" b="0" i="0" u="none" strike="noStrike" cap="none" baseline="0" dirty="0">
              <a:solidFill>
                <a:schemeClr val="dk1"/>
              </a:solidFill>
              <a:latin typeface="Josefin Sans"/>
              <a:ea typeface="Josefin Sans"/>
              <a:cs typeface="Josefin Sans"/>
              <a:sym typeface="Josefin Sans"/>
            </a:endParaRP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Shape 401"/>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lvl="0" rtl="0">
              <a:spcBef>
                <a:spcPts val="0"/>
              </a:spcBef>
              <a:buNone/>
            </a:pPr>
            <a:r>
              <a:rPr lang="en-US"/>
              <a:t>PROJECT Plan : CRS gathering sheet</a:t>
            </a:r>
          </a:p>
        </p:txBody>
      </p:sp>
      <p:sp>
        <p:nvSpPr>
          <p:cNvPr id="402" name="Shape 402"/>
          <p:cNvSpPr txBox="1"/>
          <p:nvPr/>
        </p:nvSpPr>
        <p:spPr>
          <a:xfrm>
            <a:off x="755575" y="1501623"/>
            <a:ext cx="7601399" cy="3858600"/>
          </a:xfrm>
          <a:prstGeom prst="rect">
            <a:avLst/>
          </a:prstGeom>
          <a:noFill/>
          <a:ln>
            <a:noFill/>
          </a:ln>
        </p:spPr>
        <p:txBody>
          <a:bodyPr lIns="91425" tIns="45700" rIns="91425" bIns="45700" anchor="t" anchorCtr="0">
            <a:noAutofit/>
          </a:bodyPr>
          <a:lstStyle/>
          <a:p>
            <a:pPr marL="429768" marR="0" lvl="4" indent="-201168" algn="ctr" rtl="0">
              <a:spcBef>
                <a:spcPts val="0"/>
              </a:spcBef>
              <a:buSzPct val="25000"/>
              <a:buNone/>
            </a:pPr>
            <a:r>
              <a:rPr lang="en-US" sz="2000" b="0" i="0" u="none" strike="noStrike" cap="none" baseline="0" dirty="0">
                <a:solidFill>
                  <a:schemeClr val="dk1"/>
                </a:solidFill>
                <a:latin typeface="Josefin Sans"/>
                <a:ea typeface="Josefin Sans"/>
                <a:cs typeface="Josefin Sans"/>
                <a:sym typeface="Josefin Sans"/>
              </a:rPr>
              <a:t>The exchange of technical &amp; business information between customer and ESCAUX is done via the CRS gathering Sheet  </a:t>
            </a:r>
          </a:p>
          <a:p>
            <a:pPr marL="429768" marR="0" lvl="4" indent="-201168" algn="ctr" rtl="0">
              <a:spcBef>
                <a:spcPts val="0"/>
              </a:spcBef>
              <a:buClr>
                <a:schemeClr val="dk1"/>
              </a:buClr>
              <a:buSzPct val="100000"/>
              <a:buFont typeface="Josefin Sans"/>
              <a:buChar char="⇒"/>
            </a:pPr>
            <a:r>
              <a:rPr lang="en-US" sz="2000" b="1" i="1" u="none" strike="noStrike" cap="none" baseline="0" dirty="0">
                <a:solidFill>
                  <a:schemeClr val="dk1"/>
                </a:solidFill>
                <a:latin typeface="Josefin Sans"/>
                <a:ea typeface="Josefin Sans"/>
                <a:cs typeface="Josefin Sans"/>
                <a:sym typeface="Josefin Sans"/>
              </a:rPr>
              <a:t>See sheet CRS.xls</a:t>
            </a:r>
          </a:p>
          <a:p>
            <a:pPr marL="429768" marR="0" lvl="4" indent="-201168" algn="l" rtl="0">
              <a:spcBef>
                <a:spcPts val="0"/>
              </a:spcBef>
              <a:buNone/>
            </a:pPr>
            <a:endParaRPr sz="2000" b="0" i="0" u="none" strike="noStrike" cap="none" baseline="0" dirty="0">
              <a:solidFill>
                <a:schemeClr val="dk1"/>
              </a:solidFill>
              <a:latin typeface="Josefin Sans"/>
              <a:ea typeface="Josefin Sans"/>
              <a:cs typeface="Josefin Sans"/>
              <a:sym typeface="Josefin Sans"/>
            </a:endParaRPr>
          </a:p>
          <a:p>
            <a:pPr marL="429768" marR="0" lvl="4" indent="-201168" algn="l" rtl="0">
              <a:spcBef>
                <a:spcPts val="0"/>
              </a:spcBef>
              <a:buSzPct val="25000"/>
              <a:buNone/>
            </a:pPr>
            <a:r>
              <a:rPr lang="en-US" sz="2000" b="0" i="0" u="none" strike="noStrike" cap="none" baseline="0" dirty="0">
                <a:solidFill>
                  <a:schemeClr val="dk1"/>
                </a:solidFill>
                <a:latin typeface="Josefin Sans"/>
                <a:ea typeface="Josefin Sans"/>
                <a:cs typeface="Josefin Sans"/>
                <a:sym typeface="Josefin Sans"/>
              </a:rPr>
              <a:t>The sheet contains the following tabs:</a:t>
            </a:r>
          </a:p>
          <a:p>
            <a:pPr marL="429768" marR="0" lvl="4" indent="-201168" algn="l" rtl="0">
              <a:spcBef>
                <a:spcPts val="0"/>
              </a:spcBef>
              <a:buNone/>
            </a:pPr>
            <a:endParaRPr sz="2000" b="0" i="0" u="none" strike="noStrike" cap="none" baseline="0" dirty="0">
              <a:solidFill>
                <a:schemeClr val="dk1"/>
              </a:solidFill>
              <a:latin typeface="Josefin Sans"/>
              <a:ea typeface="Josefin Sans"/>
              <a:cs typeface="Josefin Sans"/>
              <a:sym typeface="Josefin Sans"/>
            </a:endParaRPr>
          </a:p>
          <a:p>
            <a:pPr marL="429768" marR="0" lvl="4" indent="-201168" algn="l" rtl="0">
              <a:spcBef>
                <a:spcPts val="0"/>
              </a:spcBef>
              <a:buClr>
                <a:schemeClr val="dk1"/>
              </a:buClr>
              <a:buSzPct val="100000"/>
              <a:buFont typeface="Josefin Sans"/>
              <a:buChar char="⇒"/>
            </a:pPr>
            <a:r>
              <a:rPr lang="en-US" sz="2000" b="0" i="0" u="sng" strike="noStrike" cap="none" baseline="0" dirty="0">
                <a:solidFill>
                  <a:schemeClr val="dk1"/>
                </a:solidFill>
                <a:latin typeface="Josefin Sans"/>
                <a:ea typeface="Josefin Sans"/>
                <a:cs typeface="Josefin Sans"/>
                <a:sym typeface="Josefin Sans"/>
              </a:rPr>
              <a:t>General Information:</a:t>
            </a:r>
            <a:r>
              <a:rPr lang="en-US" sz="2000" b="0" i="0" u="none" strike="noStrike" cap="none" baseline="0" dirty="0">
                <a:solidFill>
                  <a:schemeClr val="dk1"/>
                </a:solidFill>
                <a:latin typeface="Josefin Sans"/>
                <a:ea typeface="Josefin Sans"/>
                <a:cs typeface="Josefin Sans"/>
                <a:sym typeface="Josefin Sans"/>
              </a:rPr>
              <a:t> </a:t>
            </a:r>
            <a:r>
              <a:rPr lang="en-US" sz="2000" b="0" i="1" u="none" strike="noStrike" cap="none" baseline="0" dirty="0">
                <a:solidFill>
                  <a:schemeClr val="dk1"/>
                </a:solidFill>
                <a:latin typeface="Josefin Sans"/>
                <a:ea typeface="Josefin Sans"/>
                <a:cs typeface="Josefin Sans"/>
                <a:sym typeface="Josefin Sans"/>
              </a:rPr>
              <a:t>Information related to the project </a:t>
            </a:r>
          </a:p>
          <a:p>
            <a:pPr marL="429768" marR="0" lvl="4" indent="-201168" algn="l" rtl="0">
              <a:spcBef>
                <a:spcPts val="0"/>
              </a:spcBef>
              <a:buClr>
                <a:schemeClr val="dk1"/>
              </a:buClr>
              <a:buSzPct val="100000"/>
              <a:buFont typeface="Josefin Sans"/>
              <a:buChar char="⇒"/>
            </a:pPr>
            <a:r>
              <a:rPr lang="en-US" sz="2000" b="0" i="0" u="sng" strike="noStrike" cap="none" baseline="0" dirty="0">
                <a:solidFill>
                  <a:schemeClr val="dk1"/>
                </a:solidFill>
                <a:latin typeface="Josefin Sans"/>
                <a:ea typeface="Josefin Sans"/>
                <a:cs typeface="Josefin Sans"/>
                <a:sym typeface="Josefin Sans"/>
              </a:rPr>
              <a:t>Network:</a:t>
            </a:r>
            <a:r>
              <a:rPr lang="en-US" sz="2000" b="0" i="1" u="none" strike="noStrike" cap="none" baseline="0" dirty="0">
                <a:solidFill>
                  <a:schemeClr val="dk1"/>
                </a:solidFill>
                <a:latin typeface="Josefin Sans"/>
                <a:ea typeface="Josefin Sans"/>
                <a:cs typeface="Josefin Sans"/>
                <a:sym typeface="Josefin Sans"/>
              </a:rPr>
              <a:t> Technical information (IP address, SMTP Server, DNS,…)</a:t>
            </a:r>
          </a:p>
          <a:p>
            <a:pPr marL="886967" marR="0" lvl="5" indent="-201167" algn="l" rtl="0">
              <a:spcBef>
                <a:spcPts val="0"/>
              </a:spcBef>
              <a:buClr>
                <a:schemeClr val="dk1"/>
              </a:buClr>
              <a:buSzPct val="100000"/>
              <a:buFont typeface="Josefin Sans"/>
              <a:buChar char="-"/>
            </a:pPr>
            <a:r>
              <a:rPr lang="en-US" sz="1600" b="0" i="1" u="none" strike="noStrike" cap="none" baseline="0" dirty="0">
                <a:solidFill>
                  <a:schemeClr val="dk1"/>
                </a:solidFill>
                <a:latin typeface="Josefin Sans"/>
                <a:ea typeface="Josefin Sans"/>
                <a:cs typeface="Josefin Sans"/>
                <a:sym typeface="Josefin Sans"/>
              </a:rPr>
              <a:t>Th</a:t>
            </a:r>
            <a:r>
              <a:rPr lang="en-US" sz="1600" i="1" dirty="0">
                <a:solidFill>
                  <a:schemeClr val="dk1"/>
                </a:solidFill>
                <a:latin typeface="Josefin Sans"/>
                <a:ea typeface="Josefin Sans"/>
                <a:cs typeface="Josefin Sans"/>
                <a:sym typeface="Josefin Sans"/>
              </a:rPr>
              <a:t>ese details are</a:t>
            </a:r>
            <a:r>
              <a:rPr lang="en-US" sz="1600" b="0" i="1" u="none" strike="noStrike" cap="none" baseline="0" dirty="0">
                <a:solidFill>
                  <a:schemeClr val="dk1"/>
                </a:solidFill>
                <a:latin typeface="Josefin Sans"/>
                <a:ea typeface="Josefin Sans"/>
                <a:cs typeface="Josefin Sans"/>
                <a:sym typeface="Josefin Sans"/>
              </a:rPr>
              <a:t> necessary to do the staging of the SOP</a:t>
            </a:r>
          </a:p>
          <a:p>
            <a:pPr marL="429768" marR="0" lvl="4" indent="-201168" algn="l" rtl="0">
              <a:spcBef>
                <a:spcPts val="0"/>
              </a:spcBef>
              <a:buClr>
                <a:schemeClr val="dk1"/>
              </a:buClr>
              <a:buSzPct val="100000"/>
              <a:buFont typeface="Josefin Sans"/>
              <a:buChar char="⇒"/>
            </a:pPr>
            <a:r>
              <a:rPr lang="en-US" sz="2000" b="0" i="0" u="sng" strike="noStrike" cap="none" baseline="0" dirty="0">
                <a:solidFill>
                  <a:schemeClr val="dk1"/>
                </a:solidFill>
                <a:latin typeface="Josefin Sans"/>
                <a:ea typeface="Josefin Sans"/>
                <a:cs typeface="Josefin Sans"/>
                <a:sym typeface="Josefin Sans"/>
              </a:rPr>
              <a:t>Users:</a:t>
            </a:r>
            <a:r>
              <a:rPr lang="en-US" sz="2000" b="0" i="1" u="none" strike="noStrike" cap="none" baseline="0" dirty="0">
                <a:solidFill>
                  <a:schemeClr val="dk1"/>
                </a:solidFill>
                <a:latin typeface="Josefin Sans"/>
                <a:ea typeface="Josefin Sans"/>
                <a:cs typeface="Josefin Sans"/>
                <a:sym typeface="Josefin Sans"/>
              </a:rPr>
              <a:t> List of users (extension, external number, language,…)</a:t>
            </a:r>
          </a:p>
          <a:p>
            <a:pPr marL="429768" marR="0" lvl="4" indent="-201168" algn="l" rtl="0">
              <a:spcBef>
                <a:spcPts val="0"/>
              </a:spcBef>
              <a:buClr>
                <a:schemeClr val="dk1"/>
              </a:buClr>
              <a:buSzPct val="100000"/>
              <a:buFont typeface="Josefin Sans"/>
              <a:buChar char="⇒"/>
            </a:pPr>
            <a:r>
              <a:rPr lang="en-US" sz="2000" b="0" i="0" u="sng" strike="noStrike" cap="none" baseline="0" dirty="0">
                <a:solidFill>
                  <a:schemeClr val="dk1"/>
                </a:solidFill>
                <a:latin typeface="Josefin Sans"/>
                <a:ea typeface="Josefin Sans"/>
                <a:cs typeface="Josefin Sans"/>
                <a:sym typeface="Josefin Sans"/>
              </a:rPr>
              <a:t>Service Group:</a:t>
            </a:r>
            <a:r>
              <a:rPr lang="en-US" sz="2000" b="0" i="1" u="none" strike="noStrike" cap="none" baseline="0" dirty="0">
                <a:solidFill>
                  <a:schemeClr val="dk1"/>
                </a:solidFill>
                <a:latin typeface="Josefin Sans"/>
                <a:ea typeface="Josefin Sans"/>
                <a:cs typeface="Josefin Sans"/>
                <a:sym typeface="Josefin Sans"/>
              </a:rPr>
              <a:t> List of Groups (extension, external number,…)</a:t>
            </a:r>
          </a:p>
          <a:p>
            <a:pPr marL="429768" marR="0" lvl="4" indent="-201168" algn="l" rtl="0">
              <a:spcBef>
                <a:spcPts val="0"/>
              </a:spcBef>
              <a:buClr>
                <a:schemeClr val="dk1"/>
              </a:buClr>
              <a:buSzPct val="100000"/>
              <a:buFont typeface="Josefin Sans"/>
              <a:buChar char="⇒"/>
            </a:pPr>
            <a:r>
              <a:rPr lang="en-US" sz="2000" b="0" i="0" u="sng" strike="noStrike" cap="none" baseline="0" dirty="0">
                <a:solidFill>
                  <a:schemeClr val="dk1"/>
                </a:solidFill>
                <a:latin typeface="Josefin Sans"/>
                <a:ea typeface="Josefin Sans"/>
                <a:cs typeface="Josefin Sans"/>
                <a:sym typeface="Josefin Sans"/>
              </a:rPr>
              <a:t>Short number:</a:t>
            </a:r>
            <a:r>
              <a:rPr lang="en-US" sz="2000" b="0" i="0" u="none" strike="noStrike" cap="none" baseline="0" dirty="0">
                <a:solidFill>
                  <a:schemeClr val="dk1"/>
                </a:solidFill>
                <a:latin typeface="Josefin Sans"/>
                <a:ea typeface="Josefin Sans"/>
                <a:cs typeface="Josefin Sans"/>
                <a:sym typeface="Josefin Sans"/>
              </a:rPr>
              <a:t>  </a:t>
            </a:r>
            <a:r>
              <a:rPr lang="en-US" sz="2000" b="0" i="1" u="none" strike="noStrike" cap="none" baseline="0" dirty="0">
                <a:solidFill>
                  <a:schemeClr val="dk1"/>
                </a:solidFill>
                <a:latin typeface="Josefin Sans"/>
                <a:ea typeface="Josefin Sans"/>
                <a:cs typeface="Josefin Sans"/>
                <a:sym typeface="Josefin Sans"/>
              </a:rPr>
              <a:t>List of extensions linked to specific external number</a:t>
            </a:r>
          </a:p>
          <a:p>
            <a:pPr marL="429768" marR="0" lvl="4" indent="-201168" algn="l" rtl="0">
              <a:spcBef>
                <a:spcPts val="0"/>
              </a:spcBef>
              <a:buNone/>
            </a:pPr>
            <a:endParaRPr sz="2000" b="0" i="0" u="none" strike="noStrike" cap="none" baseline="0" dirty="0">
              <a:solidFill>
                <a:schemeClr val="dk1"/>
              </a:solidFill>
              <a:latin typeface="Josefin Sans"/>
              <a:ea typeface="Josefin Sans"/>
              <a:cs typeface="Josefin Sans"/>
              <a:sym typeface="Josefin Sans"/>
            </a:endParaRPr>
          </a:p>
          <a:p>
            <a:pPr marL="429768" marR="0" lvl="4" indent="-201168" algn="l" rtl="0">
              <a:spcBef>
                <a:spcPts val="0"/>
              </a:spcBef>
              <a:buNone/>
            </a:pPr>
            <a:endParaRPr sz="2000" b="1" i="1" u="none" strike="noStrike" cap="none" baseline="0" dirty="0">
              <a:solidFill>
                <a:schemeClr val="dk1"/>
              </a:solidFill>
              <a:latin typeface="Josefin Sans"/>
              <a:ea typeface="Josefin Sans"/>
              <a:cs typeface="Josefin Sans"/>
              <a:sym typeface="Josefin Sans"/>
            </a:endParaRPr>
          </a:p>
          <a:p>
            <a:pPr marL="429768" marR="0" lvl="4" indent="-201168" algn="l" rtl="0">
              <a:spcBef>
                <a:spcPts val="0"/>
              </a:spcBef>
              <a:buNone/>
            </a:pPr>
            <a:endParaRPr sz="2000" b="1" i="1" u="none" strike="noStrike" cap="none" baseline="0" dirty="0">
              <a:solidFill>
                <a:schemeClr val="dk1"/>
              </a:solidFill>
              <a:latin typeface="Josefin Sans"/>
              <a:ea typeface="Josefin Sans"/>
              <a:cs typeface="Josefin Sans"/>
              <a:sym typeface="Josefin Sans"/>
            </a:endParaRPr>
          </a:p>
          <a:p>
            <a:pPr marL="0" marR="0" lvl="0" indent="0" algn="ctr" rtl="0">
              <a:spcBef>
                <a:spcPts val="0"/>
              </a:spcBef>
              <a:buNone/>
            </a:pPr>
            <a:endParaRPr sz="1800" b="0" i="0" u="none" strike="noStrike" cap="none" baseline="0" dirty="0">
              <a:solidFill>
                <a:schemeClr val="dk1"/>
              </a:solidFill>
              <a:latin typeface="Josefin Sans"/>
              <a:ea typeface="Josefin Sans"/>
              <a:cs typeface="Josefin Sans"/>
              <a:sym typeface="Josefin Sans"/>
            </a:endParaRPr>
          </a:p>
          <a:p>
            <a:pPr marL="2363787" marR="0" lvl="4" indent="-268287" algn="ctr" rtl="0">
              <a:spcBef>
                <a:spcPts val="0"/>
              </a:spcBef>
              <a:buNone/>
            </a:pPr>
            <a:endParaRPr sz="1800" b="0" i="0" u="none" strike="noStrike" cap="none" baseline="0" dirty="0">
              <a:solidFill>
                <a:srgbClr val="FF0000"/>
              </a:solidFill>
              <a:latin typeface="Josefin Sans"/>
              <a:ea typeface="Josefin Sans"/>
              <a:cs typeface="Josefin Sans"/>
              <a:sym typeface="Josefin Sans"/>
            </a:endParaRPr>
          </a:p>
          <a:p>
            <a:pPr marL="534987" marR="0" lvl="0" indent="-268287" algn="ctr" rtl="0">
              <a:spcBef>
                <a:spcPts val="0"/>
              </a:spcBef>
              <a:buNone/>
            </a:pPr>
            <a:endParaRPr sz="1800" b="0" i="0" u="none" strike="noStrike" cap="none" baseline="0" dirty="0">
              <a:solidFill>
                <a:srgbClr val="FF0000"/>
              </a:solidFill>
              <a:latin typeface="Josefin Sans"/>
              <a:ea typeface="Josefin Sans"/>
              <a:cs typeface="Josefin Sans"/>
              <a:sym typeface="Josefin Sans"/>
            </a:endParaRPr>
          </a:p>
          <a:p>
            <a:pPr marL="2363787" marR="0" lvl="4" indent="-268287" algn="ctr" rtl="0">
              <a:spcBef>
                <a:spcPts val="0"/>
              </a:spcBef>
              <a:buNone/>
            </a:pPr>
            <a:endParaRPr sz="1800" b="0" i="0" u="none" strike="noStrike" cap="none" baseline="0" dirty="0">
              <a:solidFill>
                <a:schemeClr val="dk1"/>
              </a:solidFill>
              <a:latin typeface="Josefin Sans"/>
              <a:ea typeface="Josefin Sans"/>
              <a:cs typeface="Josefin Sans"/>
              <a:sym typeface="Josefin Sans"/>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840575" y="556925"/>
            <a:ext cx="5514599" cy="3619200"/>
          </a:xfrm>
          <a:prstGeom prst="rect">
            <a:avLst/>
          </a:prstGeom>
        </p:spPr>
        <p:txBody>
          <a:bodyPr lIns="91425" tIns="91425" rIns="91425" bIns="91425" anchor="t" anchorCtr="0">
            <a:noAutofit/>
          </a:bodyPr>
          <a:lstStyle/>
          <a:p>
            <a:pPr rtl="0">
              <a:spcBef>
                <a:spcPts val="0"/>
              </a:spcBef>
              <a:buNone/>
            </a:pPr>
            <a:r>
              <a:rPr lang="en-US">
                <a:solidFill>
                  <a:srgbClr val="FFFFFF"/>
                </a:solidFill>
              </a:rPr>
              <a:t>Agenda</a:t>
            </a:r>
          </a:p>
          <a:p>
            <a:pPr rtl="0">
              <a:spcBef>
                <a:spcPts val="0"/>
              </a:spcBef>
              <a:buNone/>
            </a:pPr>
            <a:endParaRPr>
              <a:solidFill>
                <a:srgbClr val="FFFFFF"/>
              </a:solidFill>
            </a:endParaRP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Architecture &amp; Services</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Template Presentation </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Project Plan</a:t>
            </a:r>
          </a:p>
          <a:p>
            <a:pPr marL="863600" lvl="3" indent="-152400" rtl="0">
              <a:spcBef>
                <a:spcPts val="0"/>
              </a:spcBef>
              <a:buClr>
                <a:srgbClr val="FFFFFF"/>
              </a:buClr>
              <a:buSzPct val="100000"/>
              <a:buChar char="•"/>
            </a:pPr>
            <a:r>
              <a:rPr lang="en-US" sz="2000">
                <a:solidFill>
                  <a:srgbClr val="FFFFFF"/>
                </a:solidFill>
                <a:latin typeface="Calibri"/>
                <a:ea typeface="Calibri"/>
                <a:cs typeface="Calibri"/>
                <a:sym typeface="Calibri"/>
              </a:rPr>
              <a:t>Planning</a:t>
            </a:r>
          </a:p>
          <a:p>
            <a:pPr marL="863600" lvl="3" indent="-152400" rtl="0">
              <a:spcBef>
                <a:spcPts val="0"/>
              </a:spcBef>
              <a:buClr>
                <a:srgbClr val="FFFFFF"/>
              </a:buClr>
              <a:buSzPct val="100000"/>
              <a:buChar char="•"/>
            </a:pPr>
            <a:r>
              <a:rPr lang="en-US" sz="2000">
                <a:solidFill>
                  <a:srgbClr val="FFFFFF"/>
                </a:solidFill>
                <a:latin typeface="Calibri"/>
                <a:ea typeface="Calibri"/>
                <a:cs typeface="Calibri"/>
                <a:sym typeface="Calibri"/>
              </a:rPr>
              <a:t>Technical Information gathering</a:t>
            </a:r>
          </a:p>
          <a:p>
            <a:pPr marL="885825" lvl="5" indent="-174625" rtl="0">
              <a:spcBef>
                <a:spcPts val="0"/>
              </a:spcBef>
              <a:buClr>
                <a:srgbClr val="FFFFFF"/>
              </a:buClr>
              <a:buSzPct val="100000"/>
              <a:buChar char="•"/>
            </a:pPr>
            <a:r>
              <a:rPr lang="en-US" sz="2000">
                <a:solidFill>
                  <a:srgbClr val="FFFFFF"/>
                </a:solidFill>
                <a:latin typeface="Calibri"/>
                <a:ea typeface="Calibri"/>
                <a:cs typeface="Calibri"/>
                <a:sym typeface="Calibri"/>
              </a:rPr>
              <a:t>Installation requirements</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Support</a:t>
            </a:r>
            <a:r>
              <a:rPr lang="en-US" sz="2000">
                <a:latin typeface="Calibri"/>
                <a:ea typeface="Calibri"/>
                <a:cs typeface="Calibri"/>
                <a:sym typeface="Calibri"/>
              </a:rPr>
              <a:t>, </a:t>
            </a:r>
            <a:r>
              <a:rPr lang="en-US" sz="2000">
                <a:solidFill>
                  <a:srgbClr val="FFFFFF"/>
                </a:solidFill>
                <a:latin typeface="Calibri"/>
                <a:ea typeface="Calibri"/>
                <a:cs typeface="Calibri"/>
                <a:sym typeface="Calibri"/>
              </a:rPr>
              <a:t>Trainings &amp; Documentations</a:t>
            </a:r>
          </a:p>
          <a:p>
            <a:pPr marL="406908" lvl="2" rtl="0">
              <a:spcBef>
                <a:spcPts val="0"/>
              </a:spcBef>
              <a:buClr>
                <a:srgbClr val="000000"/>
              </a:buClr>
              <a:buFont typeface="Arial"/>
              <a:buNone/>
            </a:pPr>
            <a:endParaRPr sz="2000">
              <a:solidFill>
                <a:srgbClr val="FFFFFF"/>
              </a:solidFill>
              <a:latin typeface="Calibri"/>
              <a:ea typeface="Calibri"/>
              <a:cs typeface="Calibri"/>
              <a:sym typeface="Calibri"/>
            </a:endParaRPr>
          </a:p>
          <a:p>
            <a:pPr lvl="0" rtl="0">
              <a:spcBef>
                <a:spcPts val="0"/>
              </a:spcBef>
              <a:buNone/>
            </a:pPr>
            <a:endParaRPr>
              <a:solidFill>
                <a:srgbClr val="FFFFFF"/>
              </a:solidFil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txBox="1">
            <a:spLocks noGrp="1"/>
          </p:cNvSpPr>
          <p:nvPr>
            <p:ph type="title"/>
          </p:nvPr>
        </p:nvSpPr>
        <p:spPr>
          <a:xfrm>
            <a:off x="1840575" y="556925"/>
            <a:ext cx="5514599" cy="3619200"/>
          </a:xfrm>
          <a:prstGeom prst="rect">
            <a:avLst/>
          </a:prstGeom>
        </p:spPr>
        <p:txBody>
          <a:bodyPr lIns="91425" tIns="91425" rIns="91425" bIns="91425" anchor="t" anchorCtr="0">
            <a:noAutofit/>
          </a:bodyPr>
          <a:lstStyle/>
          <a:p>
            <a:pPr lvl="0" rtl="0">
              <a:spcBef>
                <a:spcPts val="0"/>
              </a:spcBef>
              <a:buNone/>
            </a:pPr>
            <a:r>
              <a:rPr lang="en-US">
                <a:solidFill>
                  <a:srgbClr val="FFFFFF"/>
                </a:solidFill>
              </a:rPr>
              <a:t>Agenda</a:t>
            </a:r>
          </a:p>
          <a:p>
            <a:pPr lvl="0" rtl="0">
              <a:spcBef>
                <a:spcPts val="0"/>
              </a:spcBef>
              <a:buNone/>
            </a:pPr>
            <a:endParaRPr>
              <a:solidFill>
                <a:srgbClr val="FFFFFF"/>
              </a:solidFill>
            </a:endParaRP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Architecture &amp; Services</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Template Presentation </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Project Plan</a:t>
            </a:r>
          </a:p>
          <a:p>
            <a:pPr marL="863600" lvl="3" indent="-152400" rtl="0">
              <a:spcBef>
                <a:spcPts val="0"/>
              </a:spcBef>
              <a:buClr>
                <a:srgbClr val="FFFFFF"/>
              </a:buClr>
              <a:buSzPct val="100000"/>
              <a:buChar char="•"/>
            </a:pPr>
            <a:r>
              <a:rPr lang="en-US" sz="2000">
                <a:solidFill>
                  <a:srgbClr val="FFFFFF"/>
                </a:solidFill>
                <a:latin typeface="Calibri"/>
                <a:ea typeface="Calibri"/>
                <a:cs typeface="Calibri"/>
                <a:sym typeface="Calibri"/>
              </a:rPr>
              <a:t>Planning</a:t>
            </a:r>
          </a:p>
          <a:p>
            <a:pPr marL="863600" lvl="3" indent="-152400" rtl="0">
              <a:spcBef>
                <a:spcPts val="0"/>
              </a:spcBef>
              <a:buClr>
                <a:srgbClr val="FFFFFF"/>
              </a:buClr>
              <a:buSzPct val="100000"/>
              <a:buChar char="•"/>
            </a:pPr>
            <a:r>
              <a:rPr lang="en-US" sz="2000">
                <a:solidFill>
                  <a:srgbClr val="FFFFFF"/>
                </a:solidFill>
                <a:latin typeface="Calibri"/>
                <a:ea typeface="Calibri"/>
                <a:cs typeface="Calibri"/>
                <a:sym typeface="Calibri"/>
              </a:rPr>
              <a:t>Technical Information gathering</a:t>
            </a:r>
          </a:p>
          <a:p>
            <a:pPr marL="885825" lvl="5" indent="-174625" rtl="0">
              <a:spcBef>
                <a:spcPts val="0"/>
              </a:spcBef>
              <a:buClr>
                <a:srgbClr val="FFFFFF"/>
              </a:buClr>
              <a:buSzPct val="100000"/>
              <a:buChar char="•"/>
            </a:pPr>
            <a:r>
              <a:rPr lang="en-US" sz="2000">
                <a:solidFill>
                  <a:srgbClr val="FFFFFF"/>
                </a:solidFill>
                <a:latin typeface="Calibri"/>
                <a:ea typeface="Calibri"/>
                <a:cs typeface="Calibri"/>
                <a:sym typeface="Calibri"/>
              </a:rPr>
              <a:t>Installation requirements</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Suppor</a:t>
            </a:r>
            <a:r>
              <a:rPr lang="en-US" sz="2000">
                <a:latin typeface="Calibri"/>
                <a:ea typeface="Calibri"/>
                <a:cs typeface="Calibri"/>
                <a:sym typeface="Calibri"/>
              </a:rPr>
              <a:t>t, </a:t>
            </a:r>
            <a:r>
              <a:rPr lang="en-US" sz="2000">
                <a:solidFill>
                  <a:srgbClr val="FFFFFF"/>
                </a:solidFill>
                <a:latin typeface="Calibri"/>
                <a:ea typeface="Calibri"/>
                <a:cs typeface="Calibri"/>
                <a:sym typeface="Calibri"/>
              </a:rPr>
              <a:t>Trainings and Documentation</a:t>
            </a:r>
          </a:p>
          <a:p>
            <a:pPr marL="406908" lvl="2" rtl="0">
              <a:spcBef>
                <a:spcPts val="0"/>
              </a:spcBef>
              <a:buNone/>
            </a:pPr>
            <a:endParaRPr sz="2000">
              <a:solidFill>
                <a:srgbClr val="FFFFFF"/>
              </a:solidFill>
              <a:latin typeface="Calibri"/>
              <a:ea typeface="Calibri"/>
              <a:cs typeface="Calibri"/>
              <a:sym typeface="Calibri"/>
            </a:endParaRPr>
          </a:p>
          <a:p>
            <a:pPr lvl="0" rtl="0">
              <a:spcBef>
                <a:spcPts val="0"/>
              </a:spcBef>
              <a:buNone/>
            </a:pPr>
            <a:endParaRPr>
              <a:solidFill>
                <a:srgbClr val="FFFFFF"/>
              </a:solidFill>
            </a:endParaRP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Shape 414"/>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lvl="0" rtl="0">
              <a:spcBef>
                <a:spcPts val="0"/>
              </a:spcBef>
              <a:buNone/>
            </a:pPr>
            <a:r>
              <a:rPr lang="en-US"/>
              <a:t>Support</a:t>
            </a:r>
          </a:p>
        </p:txBody>
      </p:sp>
      <p:sp>
        <p:nvSpPr>
          <p:cNvPr id="415" name="Shape 415"/>
          <p:cNvSpPr txBox="1"/>
          <p:nvPr/>
        </p:nvSpPr>
        <p:spPr>
          <a:xfrm>
            <a:off x="0" y="1091225"/>
            <a:ext cx="9083400" cy="5322299"/>
          </a:xfrm>
          <a:prstGeom prst="rect">
            <a:avLst/>
          </a:prstGeom>
          <a:noFill/>
          <a:ln>
            <a:noFill/>
          </a:ln>
        </p:spPr>
        <p:txBody>
          <a:bodyPr lIns="91425" tIns="91425" rIns="91425" bIns="91425" anchor="ctr" anchorCtr="0">
            <a:noAutofit/>
          </a:bodyPr>
          <a:lstStyle/>
          <a:p>
            <a:pPr lvl="0" rtl="0">
              <a:lnSpc>
                <a:spcPct val="138000"/>
              </a:lnSpc>
              <a:spcBef>
                <a:spcPts val="0"/>
              </a:spcBef>
              <a:buNone/>
            </a:pPr>
            <a:r>
              <a:rPr lang="en-US" sz="1100">
                <a:solidFill>
                  <a:schemeClr val="dk1"/>
                </a:solidFill>
                <a:latin typeface="Josefin Sans"/>
                <a:ea typeface="Josefin Sans"/>
                <a:cs typeface="Josefin Sans"/>
                <a:sym typeface="Josefin Sans"/>
              </a:rPr>
              <a:t>ESCAUX provides a single point of contact for the reporting of faults for all services specified in the contract schedule. Our service team processes have been designed based on ITIL best practices to guarantee that the right level of support is given at any time.</a:t>
            </a:r>
          </a:p>
          <a:p>
            <a:pPr marL="457200" lvl="0" indent="-298450" rtl="0">
              <a:lnSpc>
                <a:spcPct val="138000"/>
              </a:lnSpc>
              <a:spcBef>
                <a:spcPts val="0"/>
              </a:spcBef>
              <a:buClr>
                <a:schemeClr val="dk1"/>
              </a:buClr>
              <a:buSzPct val="100000"/>
              <a:buFont typeface="Josefin Sans"/>
              <a:buAutoNum type="alphaUcPeriod"/>
            </a:pPr>
            <a:r>
              <a:rPr lang="en-US" sz="1100">
                <a:solidFill>
                  <a:schemeClr val="dk1"/>
                </a:solidFill>
                <a:latin typeface="Josefin Sans"/>
                <a:ea typeface="Josefin Sans"/>
                <a:cs typeface="Josefin Sans"/>
                <a:sym typeface="Josefin Sans"/>
              </a:rPr>
              <a:t>Before opening a ticket</a:t>
            </a:r>
          </a:p>
          <a:p>
            <a:pPr marL="914400" lvl="1" indent="-298450" rtl="0">
              <a:lnSpc>
                <a:spcPct val="138000"/>
              </a:lnSpc>
              <a:spcBef>
                <a:spcPts val="0"/>
              </a:spcBef>
              <a:buClr>
                <a:schemeClr val="dk1"/>
              </a:buClr>
              <a:buSzPct val="100000"/>
              <a:buFont typeface="Josefin Sans"/>
              <a:buAutoNum type="alphaLcPeriod"/>
            </a:pPr>
            <a:r>
              <a:rPr lang="en-US" sz="1100">
                <a:solidFill>
                  <a:schemeClr val="dk1"/>
                </a:solidFill>
                <a:latin typeface="Josefin Sans"/>
                <a:ea typeface="Josefin Sans"/>
                <a:cs typeface="Josefin Sans"/>
                <a:sym typeface="Josefin Sans"/>
              </a:rPr>
              <a:t>Before opening a ticket, have a look at our</a:t>
            </a:r>
            <a:r>
              <a:rPr lang="en-US" sz="1100">
                <a:solidFill>
                  <a:schemeClr val="dk1"/>
                </a:solidFill>
                <a:latin typeface="Josefin Sans"/>
                <a:ea typeface="Josefin Sans"/>
                <a:cs typeface="Josefin Sans"/>
                <a:sym typeface="Josefin Sans"/>
                <a:hlinkClick r:id="rId3"/>
              </a:rPr>
              <a:t> </a:t>
            </a:r>
            <a:r>
              <a:rPr lang="en-US" sz="1100" u="sng">
                <a:solidFill>
                  <a:srgbClr val="1155CC"/>
                </a:solidFill>
                <a:latin typeface="Josefin Sans"/>
                <a:ea typeface="Josefin Sans"/>
                <a:cs typeface="Josefin Sans"/>
                <a:sym typeface="Josefin Sans"/>
                <a:hlinkClick r:id="rId3"/>
              </a:rPr>
              <a:t>Technical FAQ</a:t>
            </a:r>
            <a:r>
              <a:rPr lang="en-US" sz="1100">
                <a:solidFill>
                  <a:schemeClr val="dk1"/>
                </a:solidFill>
                <a:latin typeface="Josefin Sans"/>
                <a:ea typeface="Josefin Sans"/>
                <a:cs typeface="Josefin Sans"/>
                <a:sym typeface="Josefin Sans"/>
              </a:rPr>
              <a:t> (</a:t>
            </a:r>
            <a:r>
              <a:rPr lang="en-US" sz="1100" u="sng">
                <a:solidFill>
                  <a:srgbClr val="1155CC"/>
                </a:solidFill>
                <a:latin typeface="Josefin Sans"/>
                <a:ea typeface="Josefin Sans"/>
                <a:cs typeface="Josefin Sans"/>
                <a:sym typeface="Josefin Sans"/>
                <a:hlinkClick r:id="rId3"/>
              </a:rPr>
              <a:t>https://www.escaux.com/docs/CustomerFaq.html</a:t>
            </a:r>
            <a:r>
              <a:rPr lang="en-US" sz="1100">
                <a:solidFill>
                  <a:schemeClr val="dk1"/>
                </a:solidFill>
                <a:latin typeface="Josefin Sans"/>
                <a:ea typeface="Josefin Sans"/>
                <a:cs typeface="Josefin Sans"/>
                <a:sym typeface="Josefin Sans"/>
              </a:rPr>
              <a:t>) or at our</a:t>
            </a:r>
            <a:r>
              <a:rPr lang="en-US" sz="1100">
                <a:solidFill>
                  <a:schemeClr val="dk1"/>
                </a:solidFill>
                <a:latin typeface="Josefin Sans"/>
                <a:ea typeface="Josefin Sans"/>
                <a:cs typeface="Josefin Sans"/>
                <a:sym typeface="Josefin Sans"/>
                <a:hlinkClick r:id="rId4"/>
              </a:rPr>
              <a:t> </a:t>
            </a:r>
            <a:r>
              <a:rPr lang="en-US" sz="1100" u="sng">
                <a:solidFill>
                  <a:srgbClr val="1155CC"/>
                </a:solidFill>
                <a:latin typeface="Josefin Sans"/>
                <a:ea typeface="Josefin Sans"/>
                <a:cs typeface="Josefin Sans"/>
                <a:sym typeface="Josefin Sans"/>
                <a:hlinkClick r:id="rId4"/>
              </a:rPr>
              <a:t>Documentation</a:t>
            </a:r>
            <a:r>
              <a:rPr lang="en-US" sz="1100">
                <a:solidFill>
                  <a:schemeClr val="dk1"/>
                </a:solidFill>
                <a:latin typeface="Josefin Sans"/>
                <a:ea typeface="Josefin Sans"/>
                <a:cs typeface="Josefin Sans"/>
                <a:sym typeface="Josefin Sans"/>
              </a:rPr>
              <a:t> (</a:t>
            </a:r>
            <a:r>
              <a:rPr lang="en-US" sz="1100" u="sng">
                <a:solidFill>
                  <a:srgbClr val="1155CC"/>
                </a:solidFill>
                <a:latin typeface="Josefin Sans"/>
                <a:ea typeface="Josefin Sans"/>
                <a:cs typeface="Josefin Sans"/>
                <a:sym typeface="Josefin Sans"/>
                <a:hlinkClick r:id="rId4"/>
              </a:rPr>
              <a:t>https://www.escaux.com/docs/</a:t>
            </a:r>
            <a:r>
              <a:rPr lang="en-US" sz="1100">
                <a:solidFill>
                  <a:schemeClr val="dk1"/>
                </a:solidFill>
                <a:latin typeface="Josefin Sans"/>
                <a:ea typeface="Josefin Sans"/>
                <a:cs typeface="Josefin Sans"/>
                <a:sym typeface="Josefin Sans"/>
              </a:rPr>
              <a:t>) that could contain answers to your questions.</a:t>
            </a:r>
          </a:p>
          <a:p>
            <a:pPr marL="914400" lvl="1" indent="-298450" rtl="0">
              <a:lnSpc>
                <a:spcPct val="138000"/>
              </a:lnSpc>
              <a:spcBef>
                <a:spcPts val="0"/>
              </a:spcBef>
              <a:buClr>
                <a:schemeClr val="dk1"/>
              </a:buClr>
              <a:buSzPct val="100000"/>
              <a:buFont typeface="Josefin Sans"/>
              <a:buAutoNum type="alphaLcPeriod"/>
            </a:pPr>
            <a:r>
              <a:rPr lang="en-US" sz="1100">
                <a:solidFill>
                  <a:schemeClr val="dk1"/>
                </a:solidFill>
                <a:latin typeface="Josefin Sans"/>
                <a:ea typeface="Josefin Sans"/>
                <a:cs typeface="Josefin Sans"/>
                <a:sym typeface="Josefin Sans"/>
              </a:rPr>
              <a:t>Reporting an incident or a service request</a:t>
            </a:r>
          </a:p>
          <a:p>
            <a:pPr marL="1371600" lvl="2" indent="-298450" rtl="0">
              <a:lnSpc>
                <a:spcPct val="138000"/>
              </a:lnSpc>
              <a:spcBef>
                <a:spcPts val="0"/>
              </a:spcBef>
              <a:buClr>
                <a:schemeClr val="dk1"/>
              </a:buClr>
              <a:buSzPct val="84615"/>
              <a:buFont typeface="Josefin Sans"/>
              <a:buAutoNum type="romanLcPeriod"/>
            </a:pPr>
            <a:r>
              <a:rPr lang="en-US" sz="1300">
                <a:solidFill>
                  <a:schemeClr val="dk1"/>
                </a:solidFill>
                <a:latin typeface="Josefin Sans"/>
                <a:ea typeface="Josefin Sans"/>
                <a:cs typeface="Josefin Sans"/>
                <a:sym typeface="Josefin Sans"/>
              </a:rPr>
              <a:t>Open a ticket by sending an email to</a:t>
            </a:r>
            <a:r>
              <a:rPr lang="en-US" sz="1300" u="sng">
                <a:solidFill>
                  <a:schemeClr val="dk1"/>
                </a:solidFill>
                <a:latin typeface="Josefin Sans"/>
                <a:ea typeface="Josefin Sans"/>
                <a:cs typeface="Josefin Sans"/>
                <a:sym typeface="Josefin Sans"/>
              </a:rPr>
              <a:t> </a:t>
            </a:r>
            <a:r>
              <a:rPr lang="en-US" sz="1300" u="sng">
                <a:solidFill>
                  <a:srgbClr val="1155CC"/>
                </a:solidFill>
                <a:latin typeface="Josefin Sans"/>
                <a:ea typeface="Josefin Sans"/>
                <a:cs typeface="Josefin Sans"/>
                <a:sym typeface="Josefin Sans"/>
              </a:rPr>
              <a:t>support@escaux.com</a:t>
            </a:r>
          </a:p>
          <a:p>
            <a:pPr marL="1371600" lvl="2" indent="-298450" rtl="0">
              <a:lnSpc>
                <a:spcPct val="138000"/>
              </a:lnSpc>
              <a:spcBef>
                <a:spcPts val="0"/>
              </a:spcBef>
              <a:buClr>
                <a:schemeClr val="dk1"/>
              </a:buClr>
              <a:buSzPct val="100000"/>
              <a:buFont typeface="Josefin Sans"/>
              <a:buAutoNum type="romanLcPeriod"/>
            </a:pPr>
            <a:r>
              <a:rPr lang="en-US" sz="1100">
                <a:solidFill>
                  <a:schemeClr val="dk1"/>
                </a:solidFill>
                <a:latin typeface="Josefin Sans"/>
                <a:ea typeface="Josefin Sans"/>
                <a:cs typeface="Josefin Sans"/>
                <a:sym typeface="Josefin Sans"/>
              </a:rPr>
              <a:t>It’s important to have a clear problem description.</a:t>
            </a:r>
          </a:p>
          <a:p>
            <a:pPr marL="1828800" lvl="3" indent="-228600" rtl="0">
              <a:lnSpc>
                <a:spcPct val="138000"/>
              </a:lnSpc>
              <a:spcBef>
                <a:spcPts val="0"/>
              </a:spcBef>
              <a:buClr>
                <a:schemeClr val="dk1"/>
              </a:buClr>
              <a:buSzPct val="100000"/>
              <a:buFont typeface="Josefin Sans"/>
            </a:pPr>
            <a:r>
              <a:rPr lang="en-US" sz="1100">
                <a:solidFill>
                  <a:schemeClr val="dk1"/>
                </a:solidFill>
                <a:latin typeface="Josefin Sans"/>
                <a:ea typeface="Josefin Sans"/>
                <a:cs typeface="Josefin Sans"/>
                <a:sym typeface="Josefin Sans"/>
              </a:rPr>
              <a:t>Name:</a:t>
            </a:r>
          </a:p>
          <a:p>
            <a:pPr marL="1828800" lvl="3" indent="-228600" rtl="0">
              <a:lnSpc>
                <a:spcPct val="138000"/>
              </a:lnSpc>
              <a:spcBef>
                <a:spcPts val="0"/>
              </a:spcBef>
              <a:buClr>
                <a:schemeClr val="dk1"/>
              </a:buClr>
              <a:buSzPct val="100000"/>
              <a:buFont typeface="Josefin Sans"/>
            </a:pPr>
            <a:r>
              <a:rPr lang="en-US" sz="1100">
                <a:solidFill>
                  <a:schemeClr val="dk1"/>
                </a:solidFill>
                <a:latin typeface="Josefin Sans"/>
                <a:ea typeface="Josefin Sans"/>
                <a:cs typeface="Josefin Sans"/>
                <a:sym typeface="Josefin Sans"/>
              </a:rPr>
              <a:t>Phone number:</a:t>
            </a:r>
          </a:p>
          <a:p>
            <a:pPr marL="1828800" lvl="3" indent="-228600" rtl="0">
              <a:lnSpc>
                <a:spcPct val="138000"/>
              </a:lnSpc>
              <a:spcBef>
                <a:spcPts val="0"/>
              </a:spcBef>
              <a:buClr>
                <a:schemeClr val="dk1"/>
              </a:buClr>
              <a:buSzPct val="100000"/>
              <a:buFont typeface="Josefin Sans"/>
            </a:pPr>
            <a:r>
              <a:rPr lang="en-US" sz="1100">
                <a:solidFill>
                  <a:schemeClr val="dk1"/>
                </a:solidFill>
                <a:latin typeface="Josefin Sans"/>
                <a:ea typeface="Josefin Sans"/>
                <a:cs typeface="Josefin Sans"/>
                <a:sym typeface="Josefin Sans"/>
              </a:rPr>
              <a:t>Company:</a:t>
            </a:r>
          </a:p>
          <a:p>
            <a:pPr marL="1828800" lvl="3" indent="-228600" rtl="0">
              <a:lnSpc>
                <a:spcPct val="138000"/>
              </a:lnSpc>
              <a:spcBef>
                <a:spcPts val="0"/>
              </a:spcBef>
              <a:buClr>
                <a:schemeClr val="dk1"/>
              </a:buClr>
              <a:buSzPct val="100000"/>
              <a:buFont typeface="Josefin Sans"/>
            </a:pPr>
            <a:r>
              <a:rPr lang="en-US" sz="1100">
                <a:solidFill>
                  <a:schemeClr val="dk1"/>
                </a:solidFill>
                <a:latin typeface="Josefin Sans"/>
                <a:ea typeface="Josefin Sans"/>
                <a:cs typeface="Josefin Sans"/>
                <a:sym typeface="Josefin Sans"/>
              </a:rPr>
              <a:t>Customer number:</a:t>
            </a:r>
          </a:p>
          <a:p>
            <a:pPr marL="1828800" lvl="3" indent="-228600" rtl="0">
              <a:lnSpc>
                <a:spcPct val="138000"/>
              </a:lnSpc>
              <a:spcBef>
                <a:spcPts val="0"/>
              </a:spcBef>
              <a:buClr>
                <a:schemeClr val="dk1"/>
              </a:buClr>
              <a:buSzPct val="100000"/>
              <a:buFont typeface="Josefin Sans"/>
            </a:pPr>
            <a:r>
              <a:rPr lang="en-US" sz="1100">
                <a:solidFill>
                  <a:schemeClr val="dk1"/>
                </a:solidFill>
                <a:latin typeface="Josefin Sans"/>
                <a:ea typeface="Josefin Sans"/>
                <a:cs typeface="Josefin Sans"/>
                <a:sym typeface="Josefin Sans"/>
              </a:rPr>
              <a:t>Equipment affected (circuit reference, SOP Key, Site):</a:t>
            </a:r>
          </a:p>
          <a:p>
            <a:pPr marL="1828800" lvl="3" indent="-228600" rtl="0">
              <a:lnSpc>
                <a:spcPct val="138000"/>
              </a:lnSpc>
              <a:spcBef>
                <a:spcPts val="0"/>
              </a:spcBef>
              <a:buClr>
                <a:schemeClr val="dk1"/>
              </a:buClr>
              <a:buSzPct val="100000"/>
              <a:buFont typeface="Josefin Sans"/>
            </a:pPr>
            <a:r>
              <a:rPr lang="en-US" sz="1100">
                <a:solidFill>
                  <a:schemeClr val="dk1"/>
                </a:solidFill>
                <a:latin typeface="Josefin Sans"/>
                <a:ea typeface="Josefin Sans"/>
                <a:cs typeface="Josefin Sans"/>
                <a:sym typeface="Josefin Sans"/>
              </a:rPr>
              <a:t>Request type: Change Request / Incident</a:t>
            </a:r>
          </a:p>
          <a:p>
            <a:pPr marL="1828800" lvl="3" indent="-228600" rtl="0">
              <a:lnSpc>
                <a:spcPct val="138000"/>
              </a:lnSpc>
              <a:spcBef>
                <a:spcPts val="0"/>
              </a:spcBef>
              <a:buClr>
                <a:schemeClr val="dk1"/>
              </a:buClr>
              <a:buSzPct val="100000"/>
              <a:buFont typeface="Josefin Sans"/>
            </a:pPr>
            <a:r>
              <a:rPr lang="en-US" sz="1100">
                <a:solidFill>
                  <a:schemeClr val="dk1"/>
                </a:solidFill>
                <a:latin typeface="Josefin Sans"/>
                <a:ea typeface="Josefin Sans"/>
                <a:cs typeface="Josefin Sans"/>
                <a:sym typeface="Josefin Sans"/>
              </a:rPr>
              <a:t>Priority : Very High / High / Medium / Low</a:t>
            </a:r>
          </a:p>
          <a:p>
            <a:pPr marL="1828800" lvl="3" indent="-228600" rtl="0">
              <a:lnSpc>
                <a:spcPct val="138000"/>
              </a:lnSpc>
              <a:spcBef>
                <a:spcPts val="0"/>
              </a:spcBef>
              <a:buClr>
                <a:schemeClr val="dk1"/>
              </a:buClr>
              <a:buSzPct val="100000"/>
              <a:buFont typeface="Josefin Sans"/>
            </a:pPr>
            <a:r>
              <a:rPr lang="en-US" sz="1100">
                <a:solidFill>
                  <a:schemeClr val="dk1"/>
                </a:solidFill>
                <a:latin typeface="Josefin Sans"/>
                <a:ea typeface="Josefin Sans"/>
                <a:cs typeface="Josefin Sans"/>
                <a:sym typeface="Josefin Sans"/>
              </a:rPr>
              <a:t>Problem description:</a:t>
            </a:r>
          </a:p>
          <a:p>
            <a:pPr marL="1828800" lvl="3" indent="-228600" rtl="0">
              <a:lnSpc>
                <a:spcPct val="138000"/>
              </a:lnSpc>
              <a:spcBef>
                <a:spcPts val="0"/>
              </a:spcBef>
              <a:buClr>
                <a:schemeClr val="dk1"/>
              </a:buClr>
              <a:buSzPct val="100000"/>
              <a:buFont typeface="Josefin Sans"/>
            </a:pPr>
            <a:r>
              <a:rPr lang="en-US" sz="1100">
                <a:solidFill>
                  <a:schemeClr val="dk1"/>
                </a:solidFill>
                <a:latin typeface="Josefin Sans"/>
                <a:ea typeface="Josefin Sans"/>
                <a:cs typeface="Josefin Sans"/>
                <a:sym typeface="Josefin Sans"/>
              </a:rPr>
              <a:t>Troubleshooting realized:</a:t>
            </a:r>
          </a:p>
          <a:p>
            <a:pPr marL="1371600" lvl="2" indent="-298450" rtl="0">
              <a:lnSpc>
                <a:spcPct val="138000"/>
              </a:lnSpc>
              <a:spcBef>
                <a:spcPts val="0"/>
              </a:spcBef>
              <a:buClr>
                <a:schemeClr val="dk1"/>
              </a:buClr>
              <a:buSzPct val="100000"/>
              <a:buFont typeface="Josefin Sans"/>
              <a:buAutoNum type="romanLcPeriod"/>
            </a:pPr>
            <a:r>
              <a:rPr lang="en-US" sz="1100">
                <a:solidFill>
                  <a:schemeClr val="dk1"/>
                </a:solidFill>
                <a:latin typeface="Josefin Sans"/>
                <a:ea typeface="Josefin Sans"/>
                <a:cs typeface="Josefin Sans"/>
                <a:sym typeface="Josefin Sans"/>
              </a:rPr>
              <a:t>You will receive an automated email containing your ticket number.</a:t>
            </a:r>
          </a:p>
          <a:p>
            <a:pPr marL="914400" lvl="1" indent="-298450" rtl="0">
              <a:lnSpc>
                <a:spcPct val="138000"/>
              </a:lnSpc>
              <a:spcBef>
                <a:spcPts val="0"/>
              </a:spcBef>
              <a:buClr>
                <a:schemeClr val="dk1"/>
              </a:buClr>
              <a:buSzPct val="84615"/>
              <a:buFont typeface="Josefin Sans"/>
              <a:buAutoNum type="alphaLcPeriod"/>
            </a:pPr>
            <a:r>
              <a:rPr lang="en-US" sz="1300">
                <a:solidFill>
                  <a:schemeClr val="dk1"/>
                </a:solidFill>
                <a:latin typeface="Josefin Sans"/>
                <a:ea typeface="Josefin Sans"/>
                <a:cs typeface="Josefin Sans"/>
                <a:sym typeface="Josefin Sans"/>
              </a:rPr>
              <a:t>If urgent, call us on the number +32.2.788.7470</a:t>
            </a:r>
          </a:p>
          <a:p>
            <a:pPr marL="1371600" lvl="2" indent="-298450" rtl="0">
              <a:lnSpc>
                <a:spcPct val="138000"/>
              </a:lnSpc>
              <a:spcBef>
                <a:spcPts val="0"/>
              </a:spcBef>
              <a:buClr>
                <a:schemeClr val="dk1"/>
              </a:buClr>
              <a:buSzPct val="100000"/>
              <a:buFont typeface="Josefin Sans"/>
              <a:buAutoNum type="romanLcPeriod"/>
            </a:pPr>
            <a:r>
              <a:rPr lang="en-US" sz="1100">
                <a:solidFill>
                  <a:schemeClr val="dk1"/>
                </a:solidFill>
                <a:latin typeface="Josefin Sans"/>
                <a:ea typeface="Josefin Sans"/>
                <a:cs typeface="Josefin Sans"/>
                <a:sym typeface="Josefin Sans"/>
              </a:rPr>
              <a:t>You will need your customer number or your support ticket number</a:t>
            </a:r>
          </a:p>
          <a:p>
            <a:pPr marL="1371600" lvl="2" indent="-298450" rtl="0">
              <a:lnSpc>
                <a:spcPct val="138000"/>
              </a:lnSpc>
              <a:spcBef>
                <a:spcPts val="0"/>
              </a:spcBef>
              <a:buClr>
                <a:schemeClr val="dk1"/>
              </a:buClr>
              <a:buSzPct val="100000"/>
              <a:buFont typeface="Josefin Sans"/>
              <a:buAutoNum type="romanLcPeriod"/>
            </a:pPr>
            <a:r>
              <a:rPr lang="en-US" sz="1100">
                <a:solidFill>
                  <a:schemeClr val="dk1"/>
                </a:solidFill>
                <a:latin typeface="Josefin Sans"/>
                <a:ea typeface="Josefin Sans"/>
                <a:cs typeface="Josefin Sans"/>
                <a:sym typeface="Josefin Sans"/>
              </a:rPr>
              <a:t>You will be in </a:t>
            </a:r>
            <a:r>
              <a:rPr lang="en-US" sz="1100" b="1">
                <a:solidFill>
                  <a:schemeClr val="dk1"/>
                </a:solidFill>
                <a:latin typeface="Josefin Sans"/>
                <a:ea typeface="Josefin Sans"/>
                <a:cs typeface="Josefin Sans"/>
                <a:sym typeface="Josefin Sans"/>
              </a:rPr>
              <a:t>direct</a:t>
            </a:r>
            <a:r>
              <a:rPr lang="en-US" sz="1100">
                <a:solidFill>
                  <a:schemeClr val="dk1"/>
                </a:solidFill>
                <a:latin typeface="Josefin Sans"/>
                <a:ea typeface="Josefin Sans"/>
                <a:cs typeface="Josefin Sans"/>
                <a:sym typeface="Josefin Sans"/>
              </a:rPr>
              <a:t> contact with a unified communication engineer</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Shape 421"/>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lvl="0" rtl="0">
              <a:spcBef>
                <a:spcPts val="0"/>
              </a:spcBef>
              <a:buNone/>
            </a:pPr>
            <a:r>
              <a:rPr lang="en-US"/>
              <a:t>Training</a:t>
            </a:r>
          </a:p>
        </p:txBody>
      </p:sp>
      <p:sp>
        <p:nvSpPr>
          <p:cNvPr id="422" name="Shape 422"/>
          <p:cNvSpPr txBox="1"/>
          <p:nvPr/>
        </p:nvSpPr>
        <p:spPr>
          <a:xfrm>
            <a:off x="214282" y="1428736"/>
            <a:ext cx="8929799" cy="4911599"/>
          </a:xfrm>
          <a:prstGeom prst="rect">
            <a:avLst/>
          </a:prstGeom>
          <a:noFill/>
          <a:ln>
            <a:noFill/>
          </a:ln>
        </p:spPr>
        <p:txBody>
          <a:bodyPr lIns="36000" tIns="45700" rIns="36000" bIns="45700" anchor="t" anchorCtr="0">
            <a:noAutofit/>
          </a:bodyPr>
          <a:lstStyle/>
          <a:p>
            <a:pPr marL="800100" marR="0" lvl="1" indent="-342900" algn="l" rtl="0">
              <a:spcBef>
                <a:spcPts val="0"/>
              </a:spcBef>
              <a:buNone/>
            </a:pPr>
            <a:endParaRPr sz="2000" b="0" i="0" u="none" strike="noStrike" cap="none" baseline="0" dirty="0">
              <a:solidFill>
                <a:srgbClr val="800080"/>
              </a:solidFill>
              <a:latin typeface="Josefin Sans"/>
              <a:ea typeface="Josefin Sans"/>
              <a:cs typeface="Josefin Sans"/>
              <a:sym typeface="Josefin Sans"/>
            </a:endParaRPr>
          </a:p>
          <a:p>
            <a:pPr marL="338400" marR="0" lvl="0" indent="-325700" algn="l" rtl="0">
              <a:spcBef>
                <a:spcPts val="493"/>
              </a:spcBef>
              <a:buSzPct val="25000"/>
              <a:buNone/>
            </a:pPr>
            <a:r>
              <a:rPr lang="en-US" sz="1800" b="1" i="0" u="none" strike="noStrike" cap="none" baseline="0" dirty="0">
                <a:solidFill>
                  <a:schemeClr val="dk1"/>
                </a:solidFill>
                <a:latin typeface="Josefin Sans"/>
                <a:ea typeface="Josefin Sans"/>
                <a:cs typeface="Josefin Sans"/>
                <a:sym typeface="Josefin Sans"/>
              </a:rPr>
              <a:t>Training</a:t>
            </a:r>
          </a:p>
          <a:p>
            <a:pPr marL="800100" marR="0" lvl="1" indent="-342900" algn="l" rtl="0">
              <a:spcBef>
                <a:spcPts val="493"/>
              </a:spcBef>
              <a:buClr>
                <a:schemeClr val="dk1"/>
              </a:buClr>
              <a:buSzPct val="100000"/>
              <a:buFont typeface="Josefin Sans"/>
              <a:buAutoNum type="arabicPeriod"/>
            </a:pPr>
            <a:r>
              <a:rPr lang="en-US" sz="1800" b="0" i="0" u="none" strike="noStrike" cap="none" baseline="0" dirty="0">
                <a:solidFill>
                  <a:schemeClr val="dk1"/>
                </a:solidFill>
                <a:latin typeface="Josefin Sans"/>
                <a:ea typeface="Josefin Sans"/>
                <a:cs typeface="Josefin Sans"/>
                <a:sym typeface="Josefin Sans"/>
              </a:rPr>
              <a:t>Advanced administrator training</a:t>
            </a:r>
          </a:p>
          <a:p>
            <a:pPr marL="1257300" marR="0" lvl="2" indent="-342900" algn="l" rtl="0">
              <a:spcBef>
                <a:spcPts val="493"/>
              </a:spcBef>
              <a:buClr>
                <a:schemeClr val="dk1"/>
              </a:buClr>
              <a:buSzPct val="100000"/>
              <a:buFont typeface="Josefin Sans"/>
              <a:buAutoNum type="arabicPeriod"/>
            </a:pPr>
            <a:r>
              <a:rPr lang="en-US" sz="1800" b="0" i="0" u="sng" strike="noStrike" cap="none" baseline="0" dirty="0">
                <a:solidFill>
                  <a:schemeClr val="hlink"/>
                </a:solidFill>
                <a:latin typeface="Josefin Sans"/>
                <a:ea typeface="Josefin Sans"/>
                <a:cs typeface="Josefin Sans"/>
                <a:sym typeface="Josefin Sans"/>
                <a:hlinkClick r:id="rId3"/>
              </a:rPr>
              <a:t>www.escaux.com</a:t>
            </a:r>
            <a:r>
              <a:rPr lang="en-US" sz="1800" b="0" i="0" u="none" strike="noStrike" cap="none" baseline="0" dirty="0">
                <a:solidFill>
                  <a:schemeClr val="dk1"/>
                </a:solidFill>
                <a:latin typeface="Josefin Sans"/>
                <a:ea typeface="Josefin Sans"/>
                <a:cs typeface="Josefin Sans"/>
                <a:sym typeface="Josefin Sans"/>
              </a:rPr>
              <a:t> &gt; support &gt; </a:t>
            </a:r>
          </a:p>
          <a:p>
            <a:pPr marL="1714500" marR="0" lvl="3" indent="-342900" algn="l" rtl="0">
              <a:spcBef>
                <a:spcPts val="493"/>
              </a:spcBef>
              <a:buClr>
                <a:schemeClr val="dk1"/>
              </a:buClr>
              <a:buSzPct val="100000"/>
              <a:buFont typeface="Josefin Sans"/>
              <a:buAutoNum type="arabicPeriod"/>
            </a:pPr>
            <a:r>
              <a:rPr lang="en-US" sz="1800" b="0" i="0" u="none" strike="noStrike" cap="none" baseline="0" dirty="0">
                <a:solidFill>
                  <a:schemeClr val="dk1"/>
                </a:solidFill>
                <a:latin typeface="Josefin Sans"/>
                <a:ea typeface="Josefin Sans"/>
                <a:cs typeface="Josefin Sans"/>
                <a:sym typeface="Josefin Sans"/>
              </a:rPr>
              <a:t>Training certification : description of the trainings</a:t>
            </a:r>
          </a:p>
          <a:p>
            <a:pPr marL="1714500" marR="0" lvl="3" indent="-342900" algn="l" rtl="0">
              <a:spcBef>
                <a:spcPts val="493"/>
              </a:spcBef>
              <a:buClr>
                <a:schemeClr val="dk1"/>
              </a:buClr>
              <a:buSzPct val="100000"/>
              <a:buFont typeface="Josefin Sans"/>
              <a:buAutoNum type="arabicPeriod"/>
            </a:pPr>
            <a:r>
              <a:rPr lang="en-US" sz="1800" b="0" i="0" u="none" strike="noStrike" cap="none" baseline="0" dirty="0">
                <a:solidFill>
                  <a:schemeClr val="dk1"/>
                </a:solidFill>
                <a:latin typeface="Josefin Sans"/>
                <a:ea typeface="Josefin Sans"/>
                <a:cs typeface="Josefin Sans"/>
                <a:sym typeface="Josefin Sans"/>
              </a:rPr>
              <a:t>Training Calendar</a:t>
            </a:r>
          </a:p>
          <a:p>
            <a:pPr marL="800100" marR="0" lvl="1" indent="-342900" algn="l" rtl="0">
              <a:spcBef>
                <a:spcPts val="493"/>
              </a:spcBef>
              <a:buClr>
                <a:schemeClr val="dk1"/>
              </a:buClr>
              <a:buSzPct val="100000"/>
              <a:buFont typeface="Josefin Sans"/>
              <a:buAutoNum type="arabicPeriod"/>
            </a:pPr>
            <a:r>
              <a:rPr lang="en-US" sz="1800" b="0" i="0" u="none" strike="noStrike" cap="none" baseline="0" dirty="0">
                <a:solidFill>
                  <a:schemeClr val="dk1"/>
                </a:solidFill>
                <a:latin typeface="Josefin Sans"/>
                <a:ea typeface="Josefin Sans"/>
                <a:cs typeface="Josefin Sans"/>
                <a:sym typeface="Josefin Sans"/>
              </a:rPr>
              <a:t>Train the trainer and basic admin training</a:t>
            </a:r>
          </a:p>
          <a:p>
            <a:pPr marL="1257300" marR="0" lvl="2" indent="-342900" algn="l" rtl="0">
              <a:spcBef>
                <a:spcPts val="493"/>
              </a:spcBef>
              <a:buClr>
                <a:schemeClr val="dk1"/>
              </a:buClr>
              <a:buSzPct val="100000"/>
              <a:buFont typeface="Josefin Sans"/>
              <a:buAutoNum type="arabicPeriod"/>
            </a:pPr>
            <a:r>
              <a:rPr lang="en-US" sz="1800" b="0" i="0" u="none" strike="noStrike" cap="none" baseline="0" dirty="0">
                <a:solidFill>
                  <a:schemeClr val="dk1"/>
                </a:solidFill>
                <a:latin typeface="Josefin Sans"/>
                <a:ea typeface="Josefin Sans"/>
                <a:cs typeface="Josefin Sans"/>
                <a:sym typeface="Josefin Sans"/>
              </a:rPr>
              <a:t>Onsite – to be planned with the ESCAUX Project manager </a:t>
            </a:r>
          </a:p>
          <a:p>
            <a:pPr marL="800100" marR="0" lvl="1" indent="-342900" algn="l" rtl="0">
              <a:spcBef>
                <a:spcPts val="0"/>
              </a:spcBef>
              <a:buNone/>
            </a:pPr>
            <a:endParaRPr sz="1800" b="0" i="0" u="none" strike="noStrike" cap="none" baseline="0" dirty="0">
              <a:solidFill>
                <a:schemeClr val="dk1"/>
              </a:solidFill>
              <a:latin typeface="Josefin Sans"/>
              <a:ea typeface="Josefin Sans"/>
              <a:cs typeface="Josefin Sans"/>
              <a:sym typeface="Josefin Sans"/>
            </a:endParaRPr>
          </a:p>
          <a:p>
            <a:pPr marL="914400" marR="0" lvl="2" indent="0" algn="l" rtl="0">
              <a:spcBef>
                <a:spcPts val="0"/>
              </a:spcBef>
              <a:buNone/>
            </a:pPr>
            <a:endParaRPr sz="1400" b="0" i="0" u="none" strike="noStrike" cap="none" baseline="0" dirty="0">
              <a:solidFill>
                <a:schemeClr val="dk1"/>
              </a:solidFill>
              <a:latin typeface="Josefin Sans"/>
              <a:ea typeface="Josefin Sans"/>
              <a:cs typeface="Josefin Sans"/>
              <a:sym typeface="Josefin Sans"/>
            </a:endParaRPr>
          </a:p>
          <a:p>
            <a:pPr marL="914400" marR="0" lvl="2" indent="0" algn="l" rtl="0">
              <a:spcBef>
                <a:spcPts val="0"/>
              </a:spcBef>
              <a:buNone/>
            </a:pPr>
            <a:endParaRPr sz="1400" b="0" i="0" u="none" strike="noStrike" cap="none" baseline="0" dirty="0">
              <a:solidFill>
                <a:schemeClr val="dk1"/>
              </a:solidFill>
              <a:latin typeface="Josefin Sans"/>
              <a:ea typeface="Josefin Sans"/>
              <a:cs typeface="Josefin Sans"/>
              <a:sym typeface="Josefin Sans"/>
            </a:endParaRPr>
          </a:p>
          <a:p>
            <a:pPr marL="914400" marR="0" lvl="2" indent="0" algn="l" rtl="0">
              <a:spcBef>
                <a:spcPts val="0"/>
              </a:spcBef>
              <a:buNone/>
            </a:pPr>
            <a:endParaRPr sz="1400" b="0" i="0" u="none" strike="noStrike" cap="none" baseline="0" dirty="0">
              <a:solidFill>
                <a:schemeClr val="dk1"/>
              </a:solidFill>
              <a:latin typeface="Josefin Sans"/>
              <a:ea typeface="Josefin Sans"/>
              <a:cs typeface="Josefin Sans"/>
              <a:sym typeface="Josefin Sans"/>
            </a:endParaRPr>
          </a:p>
          <a:p>
            <a:pPr marL="914400" marR="0" lvl="2" indent="0" algn="l" rtl="0">
              <a:spcBef>
                <a:spcPts val="0"/>
              </a:spcBef>
              <a:buNone/>
            </a:pPr>
            <a:endParaRPr sz="1400" b="0" i="0" u="none" strike="noStrike" cap="none" baseline="0" dirty="0">
              <a:solidFill>
                <a:schemeClr val="dk1"/>
              </a:solidFill>
              <a:latin typeface="Josefin Sans"/>
              <a:ea typeface="Josefin Sans"/>
              <a:cs typeface="Josefin Sans"/>
              <a:sym typeface="Josefin Sans"/>
            </a:endParaRPr>
          </a:p>
          <a:p>
            <a:pPr marL="0" marR="0" lvl="0" indent="0" algn="l" rtl="0">
              <a:spcBef>
                <a:spcPts val="0"/>
              </a:spcBef>
              <a:buSzPct val="25000"/>
              <a:buNone/>
            </a:pPr>
            <a:r>
              <a:rPr lang="en-US" sz="1400" b="0" i="0" u="none" strike="noStrike" cap="none" baseline="0" dirty="0">
                <a:solidFill>
                  <a:schemeClr val="dk1"/>
                </a:solidFill>
                <a:latin typeface="Josefin Sans"/>
                <a:ea typeface="Josefin Sans"/>
                <a:cs typeface="Josefin Sans"/>
                <a:sym typeface="Josefin Sans"/>
              </a:rPr>
              <a:t> </a:t>
            </a:r>
          </a:p>
          <a:p>
            <a:pPr marL="0" marR="0" lvl="0" indent="0" algn="l" rtl="0">
              <a:spcBef>
                <a:spcPts val="0"/>
              </a:spcBef>
              <a:buNone/>
            </a:pPr>
            <a:endParaRPr sz="1400" b="0" i="0" u="none" strike="noStrike" cap="none" baseline="0" dirty="0">
              <a:solidFill>
                <a:schemeClr val="dk1"/>
              </a:solidFill>
              <a:latin typeface="Josefin Sans"/>
              <a:ea typeface="Josefin Sans"/>
              <a:cs typeface="Josefin Sans"/>
              <a:sym typeface="Josefin Sans"/>
            </a:endParaRPr>
          </a:p>
          <a:p>
            <a:pPr marL="534987" marR="0" lvl="0" indent="-268287" algn="l" rtl="0">
              <a:spcBef>
                <a:spcPts val="0"/>
              </a:spcBef>
              <a:buNone/>
            </a:pPr>
            <a:endParaRPr sz="1800" b="0" i="0" u="none" strike="noStrike" cap="none" baseline="0" dirty="0">
              <a:solidFill>
                <a:srgbClr val="FF0000"/>
              </a:solidFill>
              <a:latin typeface="Josefin Sans"/>
              <a:ea typeface="Josefin Sans"/>
              <a:cs typeface="Josefin Sans"/>
              <a:sym typeface="Josefin Sans"/>
            </a:endParaRPr>
          </a:p>
          <a:p>
            <a:pPr marL="2363787" marR="0" lvl="4" indent="-268287" algn="l" rtl="0">
              <a:spcBef>
                <a:spcPts val="0"/>
              </a:spcBef>
              <a:buNone/>
            </a:pPr>
            <a:endParaRPr sz="1800" b="0" i="0" u="none" strike="noStrike" cap="none" baseline="0" dirty="0">
              <a:solidFill>
                <a:schemeClr val="dk1"/>
              </a:solidFill>
              <a:latin typeface="Josefin Sans"/>
              <a:ea typeface="Josefin Sans"/>
              <a:cs typeface="Josefin Sans"/>
              <a:sym typeface="Josefin Sans"/>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a:spcBef>
                <a:spcPts val="0"/>
              </a:spcBef>
              <a:buNone/>
            </a:pPr>
            <a:r>
              <a:rPr lang="en-US"/>
              <a:t>Documentation</a:t>
            </a:r>
          </a:p>
        </p:txBody>
      </p:sp>
      <p:graphicFrame>
        <p:nvGraphicFramePr>
          <p:cNvPr id="429" name="Shape 429"/>
          <p:cNvGraphicFramePr/>
          <p:nvPr>
            <p:extLst>
              <p:ext uri="{D42A27DB-BD31-4B8C-83A1-F6EECF244321}">
                <p14:modId xmlns:p14="http://schemas.microsoft.com/office/powerpoint/2010/main" val="3505294247"/>
              </p:ext>
            </p:extLst>
          </p:nvPr>
        </p:nvGraphicFramePr>
        <p:xfrm>
          <a:off x="960725" y="2476300"/>
          <a:ext cx="7632225" cy="3047700"/>
        </p:xfrm>
        <a:graphic>
          <a:graphicData uri="http://schemas.openxmlformats.org/drawingml/2006/table">
            <a:tbl>
              <a:tblPr>
                <a:noFill/>
                <a:tableStyleId>{EAA2C691-48C3-4219-9586-F342D9407A5B}</a:tableStyleId>
              </a:tblPr>
              <a:tblGrid>
                <a:gridCol w="2275000"/>
                <a:gridCol w="5357225"/>
              </a:tblGrid>
              <a:tr h="950650">
                <a:tc>
                  <a:txBody>
                    <a:bodyPr/>
                    <a:lstStyle/>
                    <a:p>
                      <a:pPr lvl="0" rtl="0">
                        <a:lnSpc>
                          <a:spcPct val="120000"/>
                        </a:lnSpc>
                        <a:spcBef>
                          <a:spcPts val="0"/>
                        </a:spcBef>
                        <a:buNone/>
                      </a:pPr>
                      <a:r>
                        <a:rPr lang="en-US" dirty="0">
                          <a:latin typeface="Josefin Sans"/>
                          <a:ea typeface="Josefin Sans"/>
                          <a:cs typeface="Josefin Sans"/>
                          <a:sym typeface="Josefin Sans"/>
                        </a:rPr>
                        <a:t>General Documentation</a:t>
                      </a:r>
                    </a:p>
                  </a:txBody>
                  <a:tcPr marL="66675" marR="66675" marT="66675" marB="6667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lnSpc>
                          <a:spcPct val="138000"/>
                        </a:lnSpc>
                        <a:spcBef>
                          <a:spcPts val="0"/>
                        </a:spcBef>
                        <a:buNone/>
                      </a:pPr>
                      <a:r>
                        <a:rPr lang="en-US" dirty="0">
                          <a:latin typeface="Josefin Sans"/>
                          <a:ea typeface="Josefin Sans"/>
                          <a:cs typeface="Josefin Sans"/>
                          <a:sym typeface="Josefin Sans"/>
                        </a:rPr>
                        <a:t>https://www.escaux.com/docs/DocumentationSite.html</a:t>
                      </a:r>
                    </a:p>
                  </a:txBody>
                  <a:tcPr marL="66675" marR="66675" marT="66675" marB="6667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573200">
                <a:tc>
                  <a:txBody>
                    <a:bodyPr/>
                    <a:lstStyle/>
                    <a:p>
                      <a:pPr lvl="0" rtl="0">
                        <a:lnSpc>
                          <a:spcPct val="120000"/>
                        </a:lnSpc>
                        <a:spcBef>
                          <a:spcPts val="0"/>
                        </a:spcBef>
                        <a:buNone/>
                      </a:pPr>
                      <a:r>
                        <a:rPr lang="en-US" dirty="0">
                          <a:latin typeface="Josefin Sans"/>
                          <a:ea typeface="Josefin Sans"/>
                          <a:cs typeface="Josefin Sans"/>
                          <a:sym typeface="Josefin Sans"/>
                        </a:rPr>
                        <a:t>Fusion </a:t>
                      </a:r>
                      <a:r>
                        <a:rPr lang="en-US" dirty="0" smtClean="0">
                          <a:latin typeface="Josefin Sans"/>
                          <a:ea typeface="Josefin Sans"/>
                          <a:cs typeface="Josefin Sans"/>
                          <a:sym typeface="Josefin Sans"/>
                        </a:rPr>
                        <a:t>4</a:t>
                      </a:r>
                      <a:endParaRPr lang="en-US" dirty="0">
                        <a:latin typeface="Josefin Sans"/>
                        <a:ea typeface="Josefin Sans"/>
                        <a:cs typeface="Josefin Sans"/>
                        <a:sym typeface="Josefin Sans"/>
                      </a:endParaRPr>
                    </a:p>
                  </a:txBody>
                  <a:tcPr marL="66675" marR="66675" marT="66675" marB="6667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lnSpc>
                          <a:spcPct val="120000"/>
                        </a:lnSpc>
                        <a:spcBef>
                          <a:spcPts val="0"/>
                        </a:spcBef>
                        <a:buNone/>
                      </a:pPr>
                      <a:r>
                        <a:rPr lang="en-US" dirty="0">
                          <a:latin typeface="Josefin Sans"/>
                          <a:ea typeface="Josefin Sans"/>
                          <a:cs typeface="Josefin Sans"/>
                          <a:sym typeface="Josefin Sans"/>
                        </a:rPr>
                        <a:t>https://</a:t>
                      </a:r>
                      <a:r>
                        <a:rPr lang="en-US" dirty="0" smtClean="0">
                          <a:latin typeface="Josefin Sans"/>
                          <a:ea typeface="Josefin Sans"/>
                          <a:cs typeface="Josefin Sans"/>
                          <a:sym typeface="Josefin Sans"/>
                        </a:rPr>
                        <a:t>www.escaux.com/docs/Fusion.html</a:t>
                      </a:r>
                      <a:endParaRPr lang="en-US" dirty="0">
                        <a:latin typeface="Josefin Sans"/>
                        <a:ea typeface="Josefin Sans"/>
                        <a:cs typeface="Josefin Sans"/>
                        <a:sym typeface="Josefin Sans"/>
                      </a:endParaRPr>
                    </a:p>
                  </a:txBody>
                  <a:tcPr marL="66675" marR="66675" marT="66675" marB="6667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573200">
                <a:tc>
                  <a:txBody>
                    <a:bodyPr/>
                    <a:lstStyle/>
                    <a:p>
                      <a:pPr lvl="0" rtl="0">
                        <a:lnSpc>
                          <a:spcPct val="120000"/>
                        </a:lnSpc>
                        <a:spcBef>
                          <a:spcPts val="0"/>
                        </a:spcBef>
                        <a:buNone/>
                      </a:pPr>
                      <a:r>
                        <a:rPr lang="en-US">
                          <a:latin typeface="Josefin Sans"/>
                          <a:ea typeface="Josefin Sans"/>
                          <a:cs typeface="Josefin Sans"/>
                          <a:sym typeface="Josefin Sans"/>
                        </a:rPr>
                        <a:t>Support Procedure</a:t>
                      </a:r>
                    </a:p>
                  </a:txBody>
                  <a:tcPr marL="66675" marR="66675" marT="66675" marB="6667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lnSpc>
                          <a:spcPct val="120000"/>
                        </a:lnSpc>
                        <a:spcBef>
                          <a:spcPts val="0"/>
                        </a:spcBef>
                        <a:buNone/>
                      </a:pPr>
                      <a:r>
                        <a:rPr lang="en-US">
                          <a:latin typeface="Josefin Sans"/>
                          <a:ea typeface="Josefin Sans"/>
                          <a:cs typeface="Josefin Sans"/>
                          <a:sym typeface="Josefin Sans"/>
                        </a:rPr>
                        <a:t>https://www.escaux.com/docs/SupportProcedure.html</a:t>
                      </a:r>
                    </a:p>
                  </a:txBody>
                  <a:tcPr marL="66675" marR="66675" marT="66675" marB="6667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950650">
                <a:tc>
                  <a:txBody>
                    <a:bodyPr/>
                    <a:lstStyle/>
                    <a:p>
                      <a:pPr lvl="0" rtl="0">
                        <a:lnSpc>
                          <a:spcPct val="120000"/>
                        </a:lnSpc>
                        <a:spcBef>
                          <a:spcPts val="0"/>
                        </a:spcBef>
                        <a:buNone/>
                      </a:pPr>
                      <a:r>
                        <a:rPr lang="en-US">
                          <a:latin typeface="Josefin Sans"/>
                          <a:ea typeface="Josefin Sans"/>
                          <a:cs typeface="Josefin Sans"/>
                          <a:sym typeface="Josefin Sans"/>
                        </a:rPr>
                        <a:t>Training</a:t>
                      </a:r>
                    </a:p>
                  </a:txBody>
                  <a:tcPr marL="66675" marR="66675" marT="66675" marB="6667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lnSpc>
                          <a:spcPct val="120000"/>
                        </a:lnSpc>
                        <a:spcBef>
                          <a:spcPts val="0"/>
                        </a:spcBef>
                        <a:buNone/>
                      </a:pPr>
                      <a:r>
                        <a:rPr lang="en-US">
                          <a:latin typeface="Josefin Sans"/>
                          <a:ea typeface="Josefin Sans"/>
                          <a:cs typeface="Josefin Sans"/>
                          <a:sym typeface="Josefin Sans"/>
                        </a:rPr>
                        <a:t>https://www.escaux.com/docs/OffGenMain_TrainingTable.html</a:t>
                      </a:r>
                    </a:p>
                  </a:txBody>
                  <a:tcPr marL="66675" marR="66675" marT="66675" marB="6667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lvl="0" rtl="0">
              <a:spcBef>
                <a:spcPts val="0"/>
              </a:spcBef>
              <a:buNone/>
            </a:pPr>
            <a:r>
              <a:rPr lang="en-US"/>
              <a:t>Architecture &amp; Services</a:t>
            </a:r>
          </a:p>
        </p:txBody>
      </p:sp>
      <p:sp>
        <p:nvSpPr>
          <p:cNvPr id="159" name="Shape 159"/>
          <p:cNvSpPr/>
          <p:nvPr/>
        </p:nvSpPr>
        <p:spPr>
          <a:xfrm>
            <a:off x="4429123" y="1205136"/>
            <a:ext cx="4071923" cy="1643111"/>
          </a:xfrm>
          <a:prstGeom prst="cloud">
            <a:avLst/>
          </a:prstGeom>
          <a:noFill/>
          <a:ln w="1905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400" b="0" i="0" u="none" strike="noStrike" cap="none" baseline="0">
              <a:solidFill>
                <a:schemeClr val="dk1"/>
              </a:solidFill>
              <a:latin typeface="Calibri"/>
              <a:ea typeface="Calibri"/>
              <a:cs typeface="Calibri"/>
              <a:sym typeface="Calibri"/>
            </a:endParaRPr>
          </a:p>
        </p:txBody>
      </p:sp>
      <p:cxnSp>
        <p:nvCxnSpPr>
          <p:cNvPr id="160" name="Shape 160"/>
          <p:cNvCxnSpPr>
            <a:stCxn id="161" idx="1"/>
            <a:endCxn id="162" idx="3"/>
          </p:cNvCxnSpPr>
          <p:nvPr/>
        </p:nvCxnSpPr>
        <p:spPr>
          <a:xfrm flipH="1">
            <a:off x="4067944" y="4466371"/>
            <a:ext cx="318807" cy="4"/>
          </a:xfrm>
          <a:prstGeom prst="straightConnector1">
            <a:avLst/>
          </a:prstGeom>
          <a:noFill/>
          <a:ln w="9525" cap="flat" cmpd="sng">
            <a:solidFill>
              <a:schemeClr val="dk1"/>
            </a:solidFill>
            <a:prstDash val="solid"/>
            <a:round/>
            <a:headEnd type="none" w="med" len="med"/>
            <a:tailEnd type="none" w="med" len="med"/>
          </a:ln>
        </p:spPr>
      </p:cxnSp>
      <p:sp>
        <p:nvSpPr>
          <p:cNvPr id="163" name="Shape 163"/>
          <p:cNvSpPr txBox="1"/>
          <p:nvPr/>
        </p:nvSpPr>
        <p:spPr>
          <a:xfrm>
            <a:off x="2285983" y="2848208"/>
            <a:ext cx="526200"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lt1"/>
                </a:solidFill>
                <a:latin typeface="Calibri"/>
                <a:ea typeface="Calibri"/>
                <a:cs typeface="Calibri"/>
                <a:sym typeface="Calibri"/>
              </a:rPr>
              <a:t>S0P</a:t>
            </a:r>
          </a:p>
        </p:txBody>
      </p:sp>
      <p:cxnSp>
        <p:nvCxnSpPr>
          <p:cNvPr id="164" name="Shape 164"/>
          <p:cNvCxnSpPr/>
          <p:nvPr/>
        </p:nvCxnSpPr>
        <p:spPr>
          <a:xfrm>
            <a:off x="5429255" y="2521182"/>
            <a:ext cx="2357399" cy="1500"/>
          </a:xfrm>
          <a:prstGeom prst="straightConnector1">
            <a:avLst/>
          </a:prstGeom>
          <a:noFill/>
          <a:ln w="9525" cap="flat" cmpd="sng">
            <a:solidFill>
              <a:srgbClr val="4A7DBB"/>
            </a:solidFill>
            <a:prstDash val="solid"/>
            <a:round/>
            <a:headEnd type="none" w="med" len="med"/>
            <a:tailEnd type="none" w="med" len="med"/>
          </a:ln>
        </p:spPr>
      </p:cxnSp>
      <p:cxnSp>
        <p:nvCxnSpPr>
          <p:cNvPr id="165" name="Shape 165"/>
          <p:cNvCxnSpPr/>
          <p:nvPr/>
        </p:nvCxnSpPr>
        <p:spPr>
          <a:xfrm rot="-5400000" flipH="1">
            <a:off x="5555074" y="2569988"/>
            <a:ext cx="142200" cy="106500"/>
          </a:xfrm>
          <a:prstGeom prst="straightConnector1">
            <a:avLst/>
          </a:prstGeom>
          <a:noFill/>
          <a:ln w="9525" cap="flat" cmpd="sng">
            <a:solidFill>
              <a:srgbClr val="4A7DBB"/>
            </a:solidFill>
            <a:prstDash val="solid"/>
            <a:round/>
            <a:headEnd type="none" w="med" len="med"/>
            <a:tailEnd type="none" w="med" len="med"/>
          </a:ln>
        </p:spPr>
      </p:cxnSp>
      <p:cxnSp>
        <p:nvCxnSpPr>
          <p:cNvPr id="166" name="Shape 166"/>
          <p:cNvCxnSpPr/>
          <p:nvPr/>
        </p:nvCxnSpPr>
        <p:spPr>
          <a:xfrm rot="10800000">
            <a:off x="3286123" y="3348276"/>
            <a:ext cx="1143000" cy="0"/>
          </a:xfrm>
          <a:prstGeom prst="straightConnector1">
            <a:avLst/>
          </a:prstGeom>
          <a:noFill/>
          <a:ln w="9525" cap="flat" cmpd="sng">
            <a:solidFill>
              <a:srgbClr val="4A7DBB"/>
            </a:solidFill>
            <a:prstDash val="solid"/>
            <a:round/>
            <a:headEnd type="none" w="med" len="med"/>
            <a:tailEnd type="none" w="med" len="med"/>
          </a:ln>
        </p:spPr>
      </p:cxnSp>
      <p:sp>
        <p:nvSpPr>
          <p:cNvPr id="167" name="Shape 167"/>
          <p:cNvSpPr/>
          <p:nvPr/>
        </p:nvSpPr>
        <p:spPr>
          <a:xfrm>
            <a:off x="4143371" y="2848209"/>
            <a:ext cx="2000268" cy="530279"/>
          </a:xfrm>
          <a:prstGeom prst="cloud">
            <a:avLst/>
          </a:prstGeom>
          <a:noFill/>
          <a:ln w="1905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400" b="0" i="0" u="none" strike="noStrike" cap="none" baseline="0">
                <a:solidFill>
                  <a:schemeClr val="dk1"/>
                </a:solidFill>
                <a:latin typeface="Calibri"/>
                <a:ea typeface="Calibri"/>
                <a:cs typeface="Calibri"/>
                <a:sym typeface="Calibri"/>
              </a:rPr>
              <a:t>internet</a:t>
            </a:r>
          </a:p>
        </p:txBody>
      </p:sp>
      <p:cxnSp>
        <p:nvCxnSpPr>
          <p:cNvPr id="168" name="Shape 168"/>
          <p:cNvCxnSpPr/>
          <p:nvPr/>
        </p:nvCxnSpPr>
        <p:spPr>
          <a:xfrm rot="5400000">
            <a:off x="2000166" y="4348473"/>
            <a:ext cx="2571899" cy="0"/>
          </a:xfrm>
          <a:prstGeom prst="straightConnector1">
            <a:avLst/>
          </a:prstGeom>
          <a:noFill/>
          <a:ln w="9525" cap="flat" cmpd="sng">
            <a:solidFill>
              <a:srgbClr val="4A7DBB"/>
            </a:solidFill>
            <a:prstDash val="solid"/>
            <a:round/>
            <a:headEnd type="none" w="med" len="med"/>
            <a:tailEnd type="none" w="med" len="med"/>
          </a:ln>
        </p:spPr>
      </p:cxnSp>
      <p:sp>
        <p:nvSpPr>
          <p:cNvPr id="169" name="Shape 169"/>
          <p:cNvSpPr txBox="1"/>
          <p:nvPr/>
        </p:nvSpPr>
        <p:spPr>
          <a:xfrm>
            <a:off x="2286778" y="2819628"/>
            <a:ext cx="526200"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lt1"/>
                </a:solidFill>
                <a:latin typeface="Calibri"/>
                <a:ea typeface="Calibri"/>
                <a:cs typeface="Calibri"/>
                <a:sym typeface="Calibri"/>
              </a:rPr>
              <a:t>S0P</a:t>
            </a:r>
          </a:p>
        </p:txBody>
      </p:sp>
      <p:cxnSp>
        <p:nvCxnSpPr>
          <p:cNvPr id="170" name="Shape 170"/>
          <p:cNvCxnSpPr/>
          <p:nvPr/>
        </p:nvCxnSpPr>
        <p:spPr>
          <a:xfrm rot="5400000">
            <a:off x="6861842" y="2382108"/>
            <a:ext cx="278099" cy="0"/>
          </a:xfrm>
          <a:prstGeom prst="straightConnector1">
            <a:avLst/>
          </a:prstGeom>
          <a:noFill/>
          <a:ln w="9525" cap="flat" cmpd="sng">
            <a:solidFill>
              <a:srgbClr val="4A7DBB"/>
            </a:solidFill>
            <a:prstDash val="solid"/>
            <a:round/>
            <a:headEnd type="none" w="med" len="med"/>
            <a:tailEnd type="none" w="med" len="med"/>
          </a:ln>
        </p:spPr>
      </p:cxnSp>
      <p:cxnSp>
        <p:nvCxnSpPr>
          <p:cNvPr id="171" name="Shape 171"/>
          <p:cNvCxnSpPr/>
          <p:nvPr/>
        </p:nvCxnSpPr>
        <p:spPr>
          <a:xfrm rot="10800000">
            <a:off x="2786015" y="3848339"/>
            <a:ext cx="500100" cy="0"/>
          </a:xfrm>
          <a:prstGeom prst="straightConnector1">
            <a:avLst/>
          </a:prstGeom>
          <a:noFill/>
          <a:ln w="9525" cap="flat" cmpd="sng">
            <a:solidFill>
              <a:srgbClr val="4A7DBB"/>
            </a:solidFill>
            <a:prstDash val="solid"/>
            <a:round/>
            <a:headEnd type="none" w="med" len="med"/>
            <a:tailEnd type="none" w="med" len="med"/>
          </a:ln>
        </p:spPr>
      </p:cxnSp>
      <p:sp>
        <p:nvSpPr>
          <p:cNvPr id="172" name="Shape 172"/>
          <p:cNvSpPr txBox="1"/>
          <p:nvPr/>
        </p:nvSpPr>
        <p:spPr>
          <a:xfrm>
            <a:off x="2285983" y="3562589"/>
            <a:ext cx="526200"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lt1"/>
                </a:solidFill>
                <a:latin typeface="Calibri"/>
                <a:ea typeface="Calibri"/>
                <a:cs typeface="Calibri"/>
                <a:sym typeface="Calibri"/>
              </a:rPr>
              <a:t>S0P</a:t>
            </a:r>
          </a:p>
        </p:txBody>
      </p:sp>
      <p:cxnSp>
        <p:nvCxnSpPr>
          <p:cNvPr id="173" name="Shape 173"/>
          <p:cNvCxnSpPr/>
          <p:nvPr/>
        </p:nvCxnSpPr>
        <p:spPr>
          <a:xfrm>
            <a:off x="3275856" y="5439357"/>
            <a:ext cx="357299" cy="0"/>
          </a:xfrm>
          <a:prstGeom prst="straightConnector1">
            <a:avLst/>
          </a:prstGeom>
          <a:noFill/>
          <a:ln w="19050" cap="flat" cmpd="sng">
            <a:solidFill>
              <a:schemeClr val="dk1"/>
            </a:solidFill>
            <a:prstDash val="solid"/>
            <a:round/>
            <a:headEnd type="none" w="med" len="med"/>
            <a:tailEnd type="none" w="med" len="med"/>
          </a:ln>
        </p:spPr>
      </p:cxnSp>
      <p:pic>
        <p:nvPicPr>
          <p:cNvPr id="174" name="Shape 174"/>
          <p:cNvPicPr preferRelativeResize="0"/>
          <p:nvPr/>
        </p:nvPicPr>
        <p:blipFill rotWithShape="1">
          <a:blip r:embed="rId3">
            <a:alphaModFix/>
          </a:blip>
          <a:srcRect/>
          <a:stretch/>
        </p:blipFill>
        <p:spPr>
          <a:xfrm>
            <a:off x="5857883" y="2133830"/>
            <a:ext cx="302099" cy="314400"/>
          </a:xfrm>
          <a:prstGeom prst="rect">
            <a:avLst/>
          </a:prstGeom>
          <a:noFill/>
          <a:ln>
            <a:noFill/>
          </a:ln>
        </p:spPr>
      </p:pic>
      <p:cxnSp>
        <p:nvCxnSpPr>
          <p:cNvPr id="175" name="Shape 175"/>
          <p:cNvCxnSpPr>
            <a:stCxn id="174" idx="2"/>
          </p:cNvCxnSpPr>
          <p:nvPr/>
        </p:nvCxnSpPr>
        <p:spPr>
          <a:xfrm rot="5400000">
            <a:off x="3802583" y="1503080"/>
            <a:ext cx="1261199" cy="3151500"/>
          </a:xfrm>
          <a:prstGeom prst="curvedConnector2">
            <a:avLst/>
          </a:prstGeom>
          <a:noFill/>
          <a:ln w="22225" cap="flat" cmpd="sng">
            <a:solidFill>
              <a:srgbClr val="4A7DBB"/>
            </a:solidFill>
            <a:prstDash val="solid"/>
            <a:round/>
            <a:headEnd type="none" w="med" len="med"/>
            <a:tailEnd type="stealth" w="lg" len="lg"/>
          </a:ln>
        </p:spPr>
      </p:cxnSp>
      <p:pic>
        <p:nvPicPr>
          <p:cNvPr id="176" name="Shape 176"/>
          <p:cNvPicPr preferRelativeResize="0"/>
          <p:nvPr/>
        </p:nvPicPr>
        <p:blipFill rotWithShape="1">
          <a:blip r:embed="rId4">
            <a:alphaModFix/>
          </a:blip>
          <a:srcRect/>
          <a:stretch/>
        </p:blipFill>
        <p:spPr>
          <a:xfrm>
            <a:off x="6372200" y="1478917"/>
            <a:ext cx="838500" cy="1081199"/>
          </a:xfrm>
          <a:prstGeom prst="rect">
            <a:avLst/>
          </a:prstGeom>
          <a:noFill/>
          <a:ln>
            <a:noFill/>
          </a:ln>
        </p:spPr>
      </p:pic>
      <p:cxnSp>
        <p:nvCxnSpPr>
          <p:cNvPr id="178" name="Shape 178"/>
          <p:cNvCxnSpPr/>
          <p:nvPr/>
        </p:nvCxnSpPr>
        <p:spPr>
          <a:xfrm rot="10800000">
            <a:off x="3273014" y="3363667"/>
            <a:ext cx="1143000" cy="0"/>
          </a:xfrm>
          <a:prstGeom prst="straightConnector1">
            <a:avLst/>
          </a:prstGeom>
          <a:noFill/>
          <a:ln w="19050" cap="flat" cmpd="sng">
            <a:solidFill>
              <a:schemeClr val="dk1"/>
            </a:solidFill>
            <a:prstDash val="solid"/>
            <a:round/>
            <a:headEnd type="none" w="med" len="med"/>
            <a:tailEnd type="none" w="med" len="med"/>
          </a:ln>
        </p:spPr>
      </p:cxnSp>
      <p:cxnSp>
        <p:nvCxnSpPr>
          <p:cNvPr id="179" name="Shape 179"/>
          <p:cNvCxnSpPr/>
          <p:nvPr/>
        </p:nvCxnSpPr>
        <p:spPr>
          <a:xfrm rot="5400000">
            <a:off x="1987056" y="4363864"/>
            <a:ext cx="2571899" cy="0"/>
          </a:xfrm>
          <a:prstGeom prst="straightConnector1">
            <a:avLst/>
          </a:prstGeom>
          <a:noFill/>
          <a:ln w="19050" cap="flat" cmpd="sng">
            <a:solidFill>
              <a:schemeClr val="dk1"/>
            </a:solidFill>
            <a:prstDash val="solid"/>
            <a:round/>
            <a:headEnd type="none" w="med" len="med"/>
            <a:tailEnd type="none" w="med" len="med"/>
          </a:ln>
        </p:spPr>
      </p:cxnSp>
      <p:cxnSp>
        <p:nvCxnSpPr>
          <p:cNvPr id="180" name="Shape 180"/>
          <p:cNvCxnSpPr/>
          <p:nvPr/>
        </p:nvCxnSpPr>
        <p:spPr>
          <a:xfrm rot="10800000">
            <a:off x="2772906" y="3863730"/>
            <a:ext cx="500100" cy="0"/>
          </a:xfrm>
          <a:prstGeom prst="straightConnector1">
            <a:avLst/>
          </a:prstGeom>
          <a:noFill/>
          <a:ln w="19050" cap="flat" cmpd="sng">
            <a:solidFill>
              <a:schemeClr val="dk1"/>
            </a:solidFill>
            <a:prstDash val="solid"/>
            <a:round/>
            <a:headEnd type="none" w="med" len="med"/>
            <a:tailEnd type="none" w="med" len="med"/>
          </a:ln>
        </p:spPr>
      </p:cxnSp>
      <p:cxnSp>
        <p:nvCxnSpPr>
          <p:cNvPr id="181" name="Shape 181"/>
          <p:cNvCxnSpPr/>
          <p:nvPr/>
        </p:nvCxnSpPr>
        <p:spPr>
          <a:xfrm>
            <a:off x="3275856" y="4935301"/>
            <a:ext cx="357299" cy="0"/>
          </a:xfrm>
          <a:prstGeom prst="straightConnector1">
            <a:avLst/>
          </a:prstGeom>
          <a:noFill/>
          <a:ln w="19050" cap="flat" cmpd="sng">
            <a:solidFill>
              <a:schemeClr val="dk1"/>
            </a:solidFill>
            <a:prstDash val="solid"/>
            <a:round/>
            <a:headEnd type="none" w="med" len="med"/>
            <a:tailEnd type="none" w="med" len="med"/>
          </a:ln>
        </p:spPr>
      </p:cxnSp>
      <p:pic>
        <p:nvPicPr>
          <p:cNvPr id="161" name="Shape 161"/>
          <p:cNvPicPr preferRelativeResize="0"/>
          <p:nvPr/>
        </p:nvPicPr>
        <p:blipFill rotWithShape="1">
          <a:blip r:embed="rId5">
            <a:alphaModFix/>
          </a:blip>
          <a:srcRect/>
          <a:stretch/>
        </p:blipFill>
        <p:spPr>
          <a:xfrm>
            <a:off x="4386751" y="4285771"/>
            <a:ext cx="370499" cy="361199"/>
          </a:xfrm>
          <a:prstGeom prst="rect">
            <a:avLst/>
          </a:prstGeom>
          <a:noFill/>
          <a:ln>
            <a:noFill/>
          </a:ln>
        </p:spPr>
      </p:pic>
      <p:pic>
        <p:nvPicPr>
          <p:cNvPr id="182" name="Shape 182"/>
          <p:cNvPicPr preferRelativeResize="0"/>
          <p:nvPr/>
        </p:nvPicPr>
        <p:blipFill rotWithShape="1">
          <a:blip r:embed="rId6">
            <a:alphaModFix/>
          </a:blip>
          <a:srcRect/>
          <a:stretch/>
        </p:blipFill>
        <p:spPr>
          <a:xfrm>
            <a:off x="4067944" y="3063093"/>
            <a:ext cx="519899" cy="408000"/>
          </a:xfrm>
          <a:prstGeom prst="rect">
            <a:avLst/>
          </a:prstGeom>
          <a:noFill/>
          <a:ln>
            <a:noFill/>
          </a:ln>
        </p:spPr>
      </p:pic>
      <p:pic>
        <p:nvPicPr>
          <p:cNvPr id="183" name="Shape 183"/>
          <p:cNvPicPr preferRelativeResize="0"/>
          <p:nvPr/>
        </p:nvPicPr>
        <p:blipFill rotWithShape="1">
          <a:blip r:embed="rId6">
            <a:alphaModFix/>
          </a:blip>
          <a:srcRect/>
          <a:stretch/>
        </p:blipFill>
        <p:spPr>
          <a:xfrm>
            <a:off x="5508103" y="2631046"/>
            <a:ext cx="519899" cy="408000"/>
          </a:xfrm>
          <a:prstGeom prst="rect">
            <a:avLst/>
          </a:prstGeom>
          <a:noFill/>
          <a:ln>
            <a:noFill/>
          </a:ln>
        </p:spPr>
      </p:pic>
      <p:pic>
        <p:nvPicPr>
          <p:cNvPr id="184" name="Shape 184"/>
          <p:cNvPicPr preferRelativeResize="0"/>
          <p:nvPr/>
        </p:nvPicPr>
        <p:blipFill rotWithShape="1">
          <a:blip r:embed="rId7">
            <a:alphaModFix/>
          </a:blip>
          <a:srcRect/>
          <a:stretch/>
        </p:blipFill>
        <p:spPr>
          <a:xfrm>
            <a:off x="3563887" y="4719278"/>
            <a:ext cx="384000" cy="357299"/>
          </a:xfrm>
          <a:prstGeom prst="rect">
            <a:avLst/>
          </a:prstGeom>
          <a:noFill/>
          <a:ln>
            <a:noFill/>
          </a:ln>
        </p:spPr>
      </p:pic>
      <p:pic>
        <p:nvPicPr>
          <p:cNvPr id="185" name="Shape 185"/>
          <p:cNvPicPr preferRelativeResize="0"/>
          <p:nvPr/>
        </p:nvPicPr>
        <p:blipFill rotWithShape="1">
          <a:blip r:embed="rId8">
            <a:alphaModFix/>
          </a:blip>
          <a:srcRect/>
          <a:stretch/>
        </p:blipFill>
        <p:spPr>
          <a:xfrm>
            <a:off x="3491880" y="5223333"/>
            <a:ext cx="725699" cy="513600"/>
          </a:xfrm>
          <a:prstGeom prst="rect">
            <a:avLst/>
          </a:prstGeom>
          <a:noFill/>
          <a:ln>
            <a:noFill/>
          </a:ln>
        </p:spPr>
      </p:pic>
      <p:sp>
        <p:nvSpPr>
          <p:cNvPr id="186" name="Shape 186"/>
          <p:cNvSpPr txBox="1"/>
          <p:nvPr/>
        </p:nvSpPr>
        <p:spPr>
          <a:xfrm>
            <a:off x="5000628" y="1622933"/>
            <a:ext cx="1285800" cy="6461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1" u="none" strike="noStrike" cap="none" baseline="0">
                <a:solidFill>
                  <a:schemeClr val="dk1"/>
                </a:solidFill>
                <a:latin typeface="Calibri"/>
                <a:ea typeface="Calibri"/>
                <a:cs typeface="Calibri"/>
                <a:sym typeface="Calibri"/>
              </a:rPr>
              <a:t>Encrypted Config files are pushed to the SOP</a:t>
            </a:r>
          </a:p>
        </p:txBody>
      </p:sp>
      <p:sp>
        <p:nvSpPr>
          <p:cNvPr id="162" name="Shape 162"/>
          <p:cNvSpPr/>
          <p:nvPr/>
        </p:nvSpPr>
        <p:spPr>
          <a:xfrm>
            <a:off x="3492800" y="4309175"/>
            <a:ext cx="575144" cy="314400"/>
          </a:xfrm>
          <a:prstGeom prst="rect">
            <a:avLst/>
          </a:prstGeom>
          <a:solidFill>
            <a:srgbClr val="000000"/>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US">
                <a:solidFill>
                  <a:srgbClr val="FFFFFF"/>
                </a:solidFill>
              </a:rPr>
              <a:t>ATA</a:t>
            </a:r>
          </a:p>
        </p:txBody>
      </p:sp>
      <p:cxnSp>
        <p:nvCxnSpPr>
          <p:cNvPr id="187" name="Shape 187"/>
          <p:cNvCxnSpPr/>
          <p:nvPr/>
        </p:nvCxnSpPr>
        <p:spPr>
          <a:xfrm rot="10800000">
            <a:off x="3256951" y="4466371"/>
            <a:ext cx="367799" cy="0"/>
          </a:xfrm>
          <a:prstGeom prst="straightConnector1">
            <a:avLst/>
          </a:prstGeom>
          <a:noFill/>
          <a:ln w="9525" cap="flat" cmpd="sng">
            <a:solidFill>
              <a:schemeClr val="dk1"/>
            </a:solidFill>
            <a:prstDash val="solid"/>
            <a:round/>
            <a:headEnd type="none" w="med" len="med"/>
            <a:tailEnd type="none" w="med" len="med"/>
          </a:ln>
        </p:spPr>
      </p:cxnSp>
      <p:sp>
        <p:nvSpPr>
          <p:cNvPr id="188" name="Shape 188"/>
          <p:cNvSpPr/>
          <p:nvPr/>
        </p:nvSpPr>
        <p:spPr>
          <a:xfrm rot="-8671916">
            <a:off x="1819311" y="4016285"/>
            <a:ext cx="227354" cy="900188"/>
          </a:xfrm>
          <a:prstGeom prst="lightningBolt">
            <a:avLst/>
          </a:prstGeom>
          <a:solidFill>
            <a:srgbClr val="000000"/>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89" name="Shape 189"/>
          <p:cNvSpPr/>
          <p:nvPr/>
        </p:nvSpPr>
        <p:spPr>
          <a:xfrm>
            <a:off x="344371" y="4822709"/>
            <a:ext cx="2000268" cy="530279"/>
          </a:xfrm>
          <a:prstGeom prst="cloud">
            <a:avLst/>
          </a:prstGeom>
          <a:noFill/>
          <a:ln w="1905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a:solidFill>
                  <a:schemeClr val="dk1"/>
                </a:solidFill>
                <a:latin typeface="Calibri"/>
                <a:ea typeface="Calibri"/>
                <a:cs typeface="Calibri"/>
                <a:sym typeface="Calibri"/>
              </a:rPr>
              <a:t>Operator</a:t>
            </a:r>
          </a:p>
        </p:txBody>
      </p:sp>
      <p:sp>
        <p:nvSpPr>
          <p:cNvPr id="190" name="Shape 190"/>
          <p:cNvSpPr txBox="1"/>
          <p:nvPr/>
        </p:nvSpPr>
        <p:spPr>
          <a:xfrm>
            <a:off x="5313750" y="5392600"/>
            <a:ext cx="3756900" cy="848700"/>
          </a:xfrm>
          <a:prstGeom prst="rect">
            <a:avLst/>
          </a:prstGeom>
          <a:noFill/>
          <a:ln>
            <a:noFill/>
          </a:ln>
        </p:spPr>
        <p:txBody>
          <a:bodyPr lIns="91425" tIns="91425" rIns="91425" bIns="91425" anchor="t" anchorCtr="0">
            <a:noAutofit/>
          </a:bodyPr>
          <a:lstStyle/>
          <a:p>
            <a:pPr rtl="0">
              <a:spcBef>
                <a:spcPts val="0"/>
              </a:spcBef>
              <a:buNone/>
            </a:pPr>
            <a:r>
              <a:rPr lang="en-US" b="1">
                <a:latin typeface="Josefin Sans"/>
                <a:ea typeface="Josefin Sans"/>
                <a:cs typeface="Josefin Sans"/>
                <a:sym typeface="Josefin Sans"/>
              </a:rPr>
              <a:t>Warning </a:t>
            </a:r>
            <a:r>
              <a:rPr lang="en-US">
                <a:latin typeface="Josefin Sans"/>
                <a:ea typeface="Josefin Sans"/>
                <a:cs typeface="Josefin Sans"/>
                <a:sym typeface="Josefin Sans"/>
              </a:rPr>
              <a:t>: </a:t>
            </a:r>
          </a:p>
          <a:p>
            <a:pPr>
              <a:spcBef>
                <a:spcPts val="0"/>
              </a:spcBef>
              <a:buNone/>
            </a:pPr>
            <a:r>
              <a:rPr lang="en-US">
                <a:latin typeface="Josefin Sans"/>
                <a:ea typeface="Josefin Sans"/>
                <a:cs typeface="Josefin Sans"/>
                <a:sym typeface="Josefin Sans"/>
              </a:rPr>
              <a:t>Modem/Stamp machine connected directly to FXS card (not supported if SIP trunk)</a:t>
            </a:r>
          </a:p>
        </p:txBody>
      </p:sp>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12056" y="2431377"/>
            <a:ext cx="1518930" cy="1620000"/>
          </a:xfrm>
          <a:prstGeom prst="rect">
            <a:avLst/>
          </a:prstGeom>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a:spcBef>
                <a:spcPts val="0"/>
              </a:spcBef>
              <a:buNone/>
            </a:pPr>
            <a:r>
              <a:rPr lang="en-US"/>
              <a:t>Architecture &amp; Services</a:t>
            </a:r>
          </a:p>
        </p:txBody>
      </p:sp>
      <p:sp>
        <p:nvSpPr>
          <p:cNvPr id="73" name="Shape 73"/>
          <p:cNvSpPr/>
          <p:nvPr/>
        </p:nvSpPr>
        <p:spPr>
          <a:xfrm>
            <a:off x="4429123" y="1205136"/>
            <a:ext cx="4071923" cy="1643111"/>
          </a:xfrm>
          <a:prstGeom prst="cloud">
            <a:avLst/>
          </a:prstGeom>
          <a:noFill/>
          <a:ln w="1905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400" b="0" i="0" u="none" strike="noStrike" cap="none" baseline="0">
              <a:solidFill>
                <a:schemeClr val="dk1"/>
              </a:solidFill>
              <a:latin typeface="Calibri"/>
              <a:ea typeface="Calibri"/>
              <a:cs typeface="Calibri"/>
              <a:sym typeface="Calibri"/>
            </a:endParaRPr>
          </a:p>
        </p:txBody>
      </p:sp>
      <p:sp>
        <p:nvSpPr>
          <p:cNvPr id="74" name="Shape 74"/>
          <p:cNvSpPr txBox="1"/>
          <p:nvPr/>
        </p:nvSpPr>
        <p:spPr>
          <a:xfrm>
            <a:off x="2285983" y="2848208"/>
            <a:ext cx="526200"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lt1"/>
                </a:solidFill>
                <a:latin typeface="Calibri"/>
                <a:ea typeface="Calibri"/>
                <a:cs typeface="Calibri"/>
                <a:sym typeface="Calibri"/>
              </a:rPr>
              <a:t>S0P</a:t>
            </a:r>
          </a:p>
        </p:txBody>
      </p:sp>
      <p:cxnSp>
        <p:nvCxnSpPr>
          <p:cNvPr id="75" name="Shape 75"/>
          <p:cNvCxnSpPr/>
          <p:nvPr/>
        </p:nvCxnSpPr>
        <p:spPr>
          <a:xfrm>
            <a:off x="5429255" y="2521182"/>
            <a:ext cx="2357399" cy="1500"/>
          </a:xfrm>
          <a:prstGeom prst="straightConnector1">
            <a:avLst/>
          </a:prstGeom>
          <a:noFill/>
          <a:ln w="9525" cap="flat" cmpd="sng">
            <a:solidFill>
              <a:srgbClr val="4A7DBB"/>
            </a:solidFill>
            <a:prstDash val="solid"/>
            <a:round/>
            <a:headEnd type="none" w="med" len="med"/>
            <a:tailEnd type="none" w="med" len="med"/>
          </a:ln>
        </p:spPr>
      </p:cxnSp>
      <p:cxnSp>
        <p:nvCxnSpPr>
          <p:cNvPr id="76" name="Shape 76"/>
          <p:cNvCxnSpPr/>
          <p:nvPr/>
        </p:nvCxnSpPr>
        <p:spPr>
          <a:xfrm rot="-5400000" flipH="1">
            <a:off x="5555074" y="2569988"/>
            <a:ext cx="142200" cy="106500"/>
          </a:xfrm>
          <a:prstGeom prst="straightConnector1">
            <a:avLst/>
          </a:prstGeom>
          <a:noFill/>
          <a:ln w="9525" cap="flat" cmpd="sng">
            <a:solidFill>
              <a:srgbClr val="4A7DBB"/>
            </a:solidFill>
            <a:prstDash val="solid"/>
            <a:round/>
            <a:headEnd type="none" w="med" len="med"/>
            <a:tailEnd type="none" w="med" len="med"/>
          </a:ln>
        </p:spPr>
      </p:cxnSp>
      <p:cxnSp>
        <p:nvCxnSpPr>
          <p:cNvPr id="77" name="Shape 77"/>
          <p:cNvCxnSpPr/>
          <p:nvPr/>
        </p:nvCxnSpPr>
        <p:spPr>
          <a:xfrm rot="10800000">
            <a:off x="3286123" y="3348276"/>
            <a:ext cx="1143000" cy="0"/>
          </a:xfrm>
          <a:prstGeom prst="straightConnector1">
            <a:avLst/>
          </a:prstGeom>
          <a:noFill/>
          <a:ln w="9525" cap="flat" cmpd="sng">
            <a:solidFill>
              <a:srgbClr val="4A7DBB"/>
            </a:solidFill>
            <a:prstDash val="solid"/>
            <a:round/>
            <a:headEnd type="none" w="med" len="med"/>
            <a:tailEnd type="none" w="med" len="med"/>
          </a:ln>
        </p:spPr>
      </p:cxnSp>
      <p:sp>
        <p:nvSpPr>
          <p:cNvPr id="78" name="Shape 78"/>
          <p:cNvSpPr/>
          <p:nvPr/>
        </p:nvSpPr>
        <p:spPr>
          <a:xfrm>
            <a:off x="4143371" y="2848209"/>
            <a:ext cx="2000268" cy="530279"/>
          </a:xfrm>
          <a:prstGeom prst="cloud">
            <a:avLst/>
          </a:prstGeom>
          <a:noFill/>
          <a:ln w="1905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400" b="0" i="0" u="none" strike="noStrike" cap="none" baseline="0" dirty="0">
                <a:solidFill>
                  <a:schemeClr val="dk1"/>
                </a:solidFill>
                <a:latin typeface="Calibri"/>
                <a:ea typeface="Calibri"/>
                <a:cs typeface="Calibri"/>
                <a:sym typeface="Calibri"/>
              </a:rPr>
              <a:t>internet</a:t>
            </a:r>
          </a:p>
        </p:txBody>
      </p:sp>
      <p:cxnSp>
        <p:nvCxnSpPr>
          <p:cNvPr id="79" name="Shape 79"/>
          <p:cNvCxnSpPr/>
          <p:nvPr/>
        </p:nvCxnSpPr>
        <p:spPr>
          <a:xfrm rot="5400000">
            <a:off x="2000166" y="4348473"/>
            <a:ext cx="2571899" cy="0"/>
          </a:xfrm>
          <a:prstGeom prst="straightConnector1">
            <a:avLst/>
          </a:prstGeom>
          <a:noFill/>
          <a:ln w="9525" cap="flat" cmpd="sng">
            <a:solidFill>
              <a:srgbClr val="4A7DBB"/>
            </a:solidFill>
            <a:prstDash val="solid"/>
            <a:round/>
            <a:headEnd type="none" w="med" len="med"/>
            <a:tailEnd type="none" w="med" len="med"/>
          </a:ln>
        </p:spPr>
      </p:cxnSp>
      <p:sp>
        <p:nvSpPr>
          <p:cNvPr id="80" name="Shape 80"/>
          <p:cNvSpPr txBox="1"/>
          <p:nvPr/>
        </p:nvSpPr>
        <p:spPr>
          <a:xfrm>
            <a:off x="2286778" y="2819628"/>
            <a:ext cx="526200"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lt1"/>
                </a:solidFill>
                <a:latin typeface="Calibri"/>
                <a:ea typeface="Calibri"/>
                <a:cs typeface="Calibri"/>
                <a:sym typeface="Calibri"/>
              </a:rPr>
              <a:t>S0P</a:t>
            </a:r>
          </a:p>
        </p:txBody>
      </p:sp>
      <p:cxnSp>
        <p:nvCxnSpPr>
          <p:cNvPr id="81" name="Shape 81"/>
          <p:cNvCxnSpPr/>
          <p:nvPr/>
        </p:nvCxnSpPr>
        <p:spPr>
          <a:xfrm rot="5400000">
            <a:off x="6861842" y="2382108"/>
            <a:ext cx="278099" cy="0"/>
          </a:xfrm>
          <a:prstGeom prst="straightConnector1">
            <a:avLst/>
          </a:prstGeom>
          <a:noFill/>
          <a:ln w="9525" cap="flat" cmpd="sng">
            <a:solidFill>
              <a:srgbClr val="4A7DBB"/>
            </a:solidFill>
            <a:prstDash val="solid"/>
            <a:round/>
            <a:headEnd type="none" w="med" len="med"/>
            <a:tailEnd type="none" w="med" len="med"/>
          </a:ln>
        </p:spPr>
      </p:cxnSp>
      <p:cxnSp>
        <p:nvCxnSpPr>
          <p:cNvPr id="82" name="Shape 82"/>
          <p:cNvCxnSpPr/>
          <p:nvPr/>
        </p:nvCxnSpPr>
        <p:spPr>
          <a:xfrm rot="10800000">
            <a:off x="2786017" y="3133960"/>
            <a:ext cx="500100" cy="0"/>
          </a:xfrm>
          <a:prstGeom prst="straightConnector1">
            <a:avLst/>
          </a:prstGeom>
          <a:noFill/>
          <a:ln w="9525" cap="flat" cmpd="sng">
            <a:solidFill>
              <a:srgbClr val="4A7DBB"/>
            </a:solidFill>
            <a:prstDash val="solid"/>
            <a:round/>
            <a:headEnd type="none" w="med" len="med"/>
            <a:tailEnd type="none" w="med" len="med"/>
          </a:ln>
        </p:spPr>
      </p:cxnSp>
      <p:cxnSp>
        <p:nvCxnSpPr>
          <p:cNvPr id="83" name="Shape 83"/>
          <p:cNvCxnSpPr/>
          <p:nvPr/>
        </p:nvCxnSpPr>
        <p:spPr>
          <a:xfrm rot="10800000">
            <a:off x="2786015" y="3848339"/>
            <a:ext cx="500100" cy="0"/>
          </a:xfrm>
          <a:prstGeom prst="straightConnector1">
            <a:avLst/>
          </a:prstGeom>
          <a:noFill/>
          <a:ln w="9525" cap="flat" cmpd="sng">
            <a:solidFill>
              <a:srgbClr val="4A7DBB"/>
            </a:solidFill>
            <a:prstDash val="solid"/>
            <a:round/>
            <a:headEnd type="none" w="med" len="med"/>
            <a:tailEnd type="none" w="med" len="med"/>
          </a:ln>
        </p:spPr>
      </p:cxnSp>
      <p:sp>
        <p:nvSpPr>
          <p:cNvPr id="84" name="Shape 84"/>
          <p:cNvSpPr txBox="1"/>
          <p:nvPr/>
        </p:nvSpPr>
        <p:spPr>
          <a:xfrm>
            <a:off x="2285983" y="3562589"/>
            <a:ext cx="526200"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lt1"/>
                </a:solidFill>
                <a:latin typeface="Calibri"/>
                <a:ea typeface="Calibri"/>
                <a:cs typeface="Calibri"/>
                <a:sym typeface="Calibri"/>
              </a:rPr>
              <a:t>S0P</a:t>
            </a:r>
          </a:p>
        </p:txBody>
      </p:sp>
      <p:sp>
        <p:nvSpPr>
          <p:cNvPr id="85" name="Shape 85"/>
          <p:cNvSpPr txBox="1"/>
          <p:nvPr/>
        </p:nvSpPr>
        <p:spPr>
          <a:xfrm>
            <a:off x="219556" y="3848339"/>
            <a:ext cx="762600"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Active</a:t>
            </a:r>
          </a:p>
        </p:txBody>
      </p:sp>
      <p:sp>
        <p:nvSpPr>
          <p:cNvPr id="86" name="Shape 86"/>
          <p:cNvSpPr txBox="1"/>
          <p:nvPr/>
        </p:nvSpPr>
        <p:spPr>
          <a:xfrm>
            <a:off x="251875" y="2619288"/>
            <a:ext cx="1026667" cy="69558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Active</a:t>
            </a:r>
            <a:r>
              <a:rPr lang="en-US" sz="1800" b="0" i="0" u="none" strike="noStrike" cap="none" baseline="0" dirty="0" smtClean="0">
                <a:solidFill>
                  <a:schemeClr val="dk1"/>
                </a:solidFill>
                <a:latin typeface="Calibri"/>
                <a:ea typeface="Calibri"/>
                <a:cs typeface="Calibri"/>
                <a:sym typeface="Calibri"/>
              </a:rPr>
              <a:t>/</a:t>
            </a:r>
          </a:p>
          <a:p>
            <a:pPr marL="0" marR="0" lvl="0" indent="0" algn="l" rtl="0">
              <a:spcBef>
                <a:spcPts val="0"/>
              </a:spcBef>
              <a:buSzPct val="25000"/>
              <a:buNone/>
            </a:pPr>
            <a:r>
              <a:rPr lang="en-US" sz="1800" b="0" i="0" u="none" strike="noStrike" cap="none" baseline="0" dirty="0" smtClean="0">
                <a:solidFill>
                  <a:schemeClr val="dk1"/>
                </a:solidFill>
                <a:latin typeface="Calibri"/>
                <a:ea typeface="Calibri"/>
                <a:cs typeface="Calibri"/>
                <a:sym typeface="Calibri"/>
              </a:rPr>
              <a:t>Standby</a:t>
            </a:r>
            <a:endParaRPr lang="en-US" sz="1800" b="0" i="0" u="none" strike="noStrike" cap="none" baseline="0" dirty="0">
              <a:solidFill>
                <a:schemeClr val="dk1"/>
              </a:solidFill>
              <a:latin typeface="Calibri"/>
              <a:ea typeface="Calibri"/>
              <a:cs typeface="Calibri"/>
              <a:sym typeface="Calibri"/>
            </a:endParaRPr>
          </a:p>
        </p:txBody>
      </p:sp>
      <p:cxnSp>
        <p:nvCxnSpPr>
          <p:cNvPr id="87" name="Shape 87"/>
          <p:cNvCxnSpPr/>
          <p:nvPr/>
        </p:nvCxnSpPr>
        <p:spPr>
          <a:xfrm>
            <a:off x="3275856" y="5439357"/>
            <a:ext cx="357299" cy="0"/>
          </a:xfrm>
          <a:prstGeom prst="straightConnector1">
            <a:avLst/>
          </a:prstGeom>
          <a:noFill/>
          <a:ln w="19050" cap="flat" cmpd="sng">
            <a:solidFill>
              <a:schemeClr val="dk1"/>
            </a:solidFill>
            <a:prstDash val="solid"/>
            <a:round/>
            <a:headEnd type="none" w="med" len="med"/>
            <a:tailEnd type="none" w="med" len="med"/>
          </a:ln>
        </p:spPr>
      </p:cxnSp>
      <p:pic>
        <p:nvPicPr>
          <p:cNvPr id="88" name="Shape 88"/>
          <p:cNvPicPr preferRelativeResize="0"/>
          <p:nvPr/>
        </p:nvPicPr>
        <p:blipFill rotWithShape="1">
          <a:blip r:embed="rId3">
            <a:alphaModFix/>
          </a:blip>
          <a:srcRect/>
          <a:stretch/>
        </p:blipFill>
        <p:spPr>
          <a:xfrm>
            <a:off x="5857883" y="2133830"/>
            <a:ext cx="302099" cy="314400"/>
          </a:xfrm>
          <a:prstGeom prst="rect">
            <a:avLst/>
          </a:prstGeom>
          <a:noFill/>
          <a:ln>
            <a:noFill/>
          </a:ln>
        </p:spPr>
      </p:pic>
      <p:cxnSp>
        <p:nvCxnSpPr>
          <p:cNvPr id="89" name="Shape 89"/>
          <p:cNvCxnSpPr>
            <a:stCxn id="88" idx="2"/>
            <a:endCxn id="80" idx="3"/>
          </p:cNvCxnSpPr>
          <p:nvPr/>
        </p:nvCxnSpPr>
        <p:spPr>
          <a:xfrm rot="5400000">
            <a:off x="4133033" y="1128230"/>
            <a:ext cx="555900" cy="3195899"/>
          </a:xfrm>
          <a:prstGeom prst="curvedConnector2">
            <a:avLst/>
          </a:prstGeom>
          <a:noFill/>
          <a:ln w="22225" cap="flat" cmpd="sng">
            <a:solidFill>
              <a:srgbClr val="4A7DBB"/>
            </a:solidFill>
            <a:prstDash val="solid"/>
            <a:round/>
            <a:headEnd type="none" w="med" len="med"/>
            <a:tailEnd type="stealth" w="lg" len="lg"/>
          </a:ln>
        </p:spPr>
      </p:cxnSp>
      <p:cxnSp>
        <p:nvCxnSpPr>
          <p:cNvPr id="90" name="Shape 90"/>
          <p:cNvCxnSpPr>
            <a:stCxn id="88" idx="2"/>
          </p:cNvCxnSpPr>
          <p:nvPr/>
        </p:nvCxnSpPr>
        <p:spPr>
          <a:xfrm rot="5400000">
            <a:off x="3690864" y="1530271"/>
            <a:ext cx="1400111" cy="3236028"/>
          </a:xfrm>
          <a:prstGeom prst="curvedConnector2">
            <a:avLst/>
          </a:prstGeom>
          <a:noFill/>
          <a:ln w="22225" cap="flat" cmpd="sng">
            <a:solidFill>
              <a:srgbClr val="4A7DBB"/>
            </a:solidFill>
            <a:prstDash val="solid"/>
            <a:round/>
            <a:headEnd type="none" w="med" len="med"/>
            <a:tailEnd type="stealth" w="lg" len="lg"/>
          </a:ln>
        </p:spPr>
      </p:cxnSp>
      <p:pic>
        <p:nvPicPr>
          <p:cNvPr id="91" name="Shape 91"/>
          <p:cNvPicPr preferRelativeResize="0"/>
          <p:nvPr/>
        </p:nvPicPr>
        <p:blipFill rotWithShape="1">
          <a:blip r:embed="rId4">
            <a:alphaModFix/>
          </a:blip>
          <a:srcRect/>
          <a:stretch/>
        </p:blipFill>
        <p:spPr>
          <a:xfrm>
            <a:off x="6372200" y="1478917"/>
            <a:ext cx="838500" cy="1081199"/>
          </a:xfrm>
          <a:prstGeom prst="rect">
            <a:avLst/>
          </a:prstGeom>
          <a:noFill/>
          <a:ln>
            <a:noFill/>
          </a:ln>
        </p:spPr>
      </p:pic>
      <p:cxnSp>
        <p:nvCxnSpPr>
          <p:cNvPr id="94" name="Shape 94"/>
          <p:cNvCxnSpPr/>
          <p:nvPr/>
        </p:nvCxnSpPr>
        <p:spPr>
          <a:xfrm rot="10800000">
            <a:off x="3273014" y="3363667"/>
            <a:ext cx="1143000" cy="0"/>
          </a:xfrm>
          <a:prstGeom prst="straightConnector1">
            <a:avLst/>
          </a:prstGeom>
          <a:noFill/>
          <a:ln w="19050" cap="flat" cmpd="sng">
            <a:solidFill>
              <a:schemeClr val="dk1"/>
            </a:solidFill>
            <a:prstDash val="solid"/>
            <a:round/>
            <a:headEnd type="none" w="med" len="med"/>
            <a:tailEnd type="none" w="med" len="med"/>
          </a:ln>
        </p:spPr>
      </p:cxnSp>
      <p:cxnSp>
        <p:nvCxnSpPr>
          <p:cNvPr id="95" name="Shape 95"/>
          <p:cNvCxnSpPr/>
          <p:nvPr/>
        </p:nvCxnSpPr>
        <p:spPr>
          <a:xfrm rot="5400000">
            <a:off x="1987056" y="4363864"/>
            <a:ext cx="2571899" cy="0"/>
          </a:xfrm>
          <a:prstGeom prst="straightConnector1">
            <a:avLst/>
          </a:prstGeom>
          <a:noFill/>
          <a:ln w="19050" cap="flat" cmpd="sng">
            <a:solidFill>
              <a:schemeClr val="dk1"/>
            </a:solidFill>
            <a:prstDash val="solid"/>
            <a:round/>
            <a:headEnd type="none" w="med" len="med"/>
            <a:tailEnd type="none" w="med" len="med"/>
          </a:ln>
        </p:spPr>
      </p:cxnSp>
      <p:cxnSp>
        <p:nvCxnSpPr>
          <p:cNvPr id="96" name="Shape 96"/>
          <p:cNvCxnSpPr/>
          <p:nvPr/>
        </p:nvCxnSpPr>
        <p:spPr>
          <a:xfrm rot="10800000">
            <a:off x="2772907" y="3149351"/>
            <a:ext cx="500100" cy="0"/>
          </a:xfrm>
          <a:prstGeom prst="straightConnector1">
            <a:avLst/>
          </a:prstGeom>
          <a:noFill/>
          <a:ln w="19050" cap="flat" cmpd="sng">
            <a:solidFill>
              <a:schemeClr val="dk1"/>
            </a:solidFill>
            <a:prstDash val="solid"/>
            <a:round/>
            <a:headEnd type="none" w="med" len="med"/>
            <a:tailEnd type="none" w="med" len="med"/>
          </a:ln>
        </p:spPr>
      </p:cxnSp>
      <p:cxnSp>
        <p:nvCxnSpPr>
          <p:cNvPr id="97" name="Shape 97"/>
          <p:cNvCxnSpPr/>
          <p:nvPr/>
        </p:nvCxnSpPr>
        <p:spPr>
          <a:xfrm rot="10800000">
            <a:off x="2740710" y="4062655"/>
            <a:ext cx="500100" cy="0"/>
          </a:xfrm>
          <a:prstGeom prst="straightConnector1">
            <a:avLst/>
          </a:prstGeom>
          <a:noFill/>
          <a:ln w="19050" cap="flat" cmpd="sng">
            <a:solidFill>
              <a:schemeClr val="dk1"/>
            </a:solidFill>
            <a:prstDash val="solid"/>
            <a:round/>
            <a:headEnd type="none" w="med" len="med"/>
            <a:tailEnd type="none" w="med" len="med"/>
          </a:ln>
        </p:spPr>
      </p:cxnSp>
      <p:cxnSp>
        <p:nvCxnSpPr>
          <p:cNvPr id="98" name="Shape 98"/>
          <p:cNvCxnSpPr/>
          <p:nvPr/>
        </p:nvCxnSpPr>
        <p:spPr>
          <a:xfrm>
            <a:off x="3275856" y="4935301"/>
            <a:ext cx="357299" cy="0"/>
          </a:xfrm>
          <a:prstGeom prst="straightConnector1">
            <a:avLst/>
          </a:prstGeom>
          <a:noFill/>
          <a:ln w="19050" cap="flat" cmpd="sng">
            <a:solidFill>
              <a:schemeClr val="dk1"/>
            </a:solidFill>
            <a:prstDash val="solid"/>
            <a:round/>
            <a:headEnd type="none" w="med" len="med"/>
            <a:tailEnd type="none" w="med" len="med"/>
          </a:ln>
        </p:spPr>
      </p:cxnSp>
      <p:pic>
        <p:nvPicPr>
          <p:cNvPr id="99" name="Shape 99"/>
          <p:cNvPicPr preferRelativeResize="0"/>
          <p:nvPr/>
        </p:nvPicPr>
        <p:blipFill rotWithShape="1">
          <a:blip r:embed="rId5">
            <a:alphaModFix/>
          </a:blip>
          <a:srcRect/>
          <a:stretch/>
        </p:blipFill>
        <p:spPr>
          <a:xfrm>
            <a:off x="4067944" y="3063093"/>
            <a:ext cx="519899" cy="408000"/>
          </a:xfrm>
          <a:prstGeom prst="rect">
            <a:avLst/>
          </a:prstGeom>
          <a:noFill/>
          <a:ln>
            <a:noFill/>
          </a:ln>
        </p:spPr>
      </p:pic>
      <p:pic>
        <p:nvPicPr>
          <p:cNvPr id="100" name="Shape 100"/>
          <p:cNvPicPr preferRelativeResize="0"/>
          <p:nvPr/>
        </p:nvPicPr>
        <p:blipFill rotWithShape="1">
          <a:blip r:embed="rId5">
            <a:alphaModFix/>
          </a:blip>
          <a:srcRect/>
          <a:stretch/>
        </p:blipFill>
        <p:spPr>
          <a:xfrm>
            <a:off x="5508103" y="2631046"/>
            <a:ext cx="519899" cy="408000"/>
          </a:xfrm>
          <a:prstGeom prst="rect">
            <a:avLst/>
          </a:prstGeom>
          <a:noFill/>
          <a:ln>
            <a:noFill/>
          </a:ln>
        </p:spPr>
      </p:pic>
      <p:pic>
        <p:nvPicPr>
          <p:cNvPr id="101" name="Shape 101"/>
          <p:cNvPicPr preferRelativeResize="0"/>
          <p:nvPr/>
        </p:nvPicPr>
        <p:blipFill rotWithShape="1">
          <a:blip r:embed="rId6">
            <a:alphaModFix/>
          </a:blip>
          <a:srcRect/>
          <a:stretch/>
        </p:blipFill>
        <p:spPr>
          <a:xfrm>
            <a:off x="3563887" y="4719278"/>
            <a:ext cx="384000" cy="357299"/>
          </a:xfrm>
          <a:prstGeom prst="rect">
            <a:avLst/>
          </a:prstGeom>
          <a:noFill/>
          <a:ln>
            <a:noFill/>
          </a:ln>
        </p:spPr>
      </p:pic>
      <p:pic>
        <p:nvPicPr>
          <p:cNvPr id="102" name="Shape 102"/>
          <p:cNvPicPr preferRelativeResize="0"/>
          <p:nvPr/>
        </p:nvPicPr>
        <p:blipFill rotWithShape="1">
          <a:blip r:embed="rId7">
            <a:alphaModFix/>
          </a:blip>
          <a:srcRect/>
          <a:stretch/>
        </p:blipFill>
        <p:spPr>
          <a:xfrm>
            <a:off x="3491880" y="5223333"/>
            <a:ext cx="725699" cy="513600"/>
          </a:xfrm>
          <a:prstGeom prst="rect">
            <a:avLst/>
          </a:prstGeom>
          <a:noFill/>
          <a:ln>
            <a:noFill/>
          </a:ln>
        </p:spPr>
      </p:pic>
      <p:sp>
        <p:nvSpPr>
          <p:cNvPr id="103" name="Shape 103"/>
          <p:cNvSpPr txBox="1"/>
          <p:nvPr/>
        </p:nvSpPr>
        <p:spPr>
          <a:xfrm>
            <a:off x="5000628" y="1622933"/>
            <a:ext cx="1285800" cy="6461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1" u="none" strike="noStrike" cap="none" baseline="0">
                <a:solidFill>
                  <a:schemeClr val="dk1"/>
                </a:solidFill>
                <a:latin typeface="Calibri"/>
                <a:ea typeface="Calibri"/>
                <a:cs typeface="Calibri"/>
                <a:sym typeface="Calibri"/>
              </a:rPr>
              <a:t>Encrypted Config files are pushed to the SOP</a:t>
            </a:r>
          </a:p>
        </p:txBody>
      </p:sp>
      <p:cxnSp>
        <p:nvCxnSpPr>
          <p:cNvPr id="104" name="Shape 104"/>
          <p:cNvCxnSpPr>
            <a:stCxn id="105" idx="1"/>
            <a:endCxn id="106" idx="3"/>
          </p:cNvCxnSpPr>
          <p:nvPr/>
        </p:nvCxnSpPr>
        <p:spPr>
          <a:xfrm flipH="1">
            <a:off x="4067944" y="4466371"/>
            <a:ext cx="318807" cy="4"/>
          </a:xfrm>
          <a:prstGeom prst="straightConnector1">
            <a:avLst/>
          </a:prstGeom>
          <a:noFill/>
          <a:ln w="9525" cap="flat" cmpd="sng">
            <a:solidFill>
              <a:schemeClr val="dk1"/>
            </a:solidFill>
            <a:prstDash val="solid"/>
            <a:round/>
            <a:headEnd type="none" w="med" len="med"/>
            <a:tailEnd type="none" w="med" len="med"/>
          </a:ln>
        </p:spPr>
      </p:cxnSp>
      <p:pic>
        <p:nvPicPr>
          <p:cNvPr id="105" name="Shape 105"/>
          <p:cNvPicPr preferRelativeResize="0"/>
          <p:nvPr/>
        </p:nvPicPr>
        <p:blipFill rotWithShape="1">
          <a:blip r:embed="rId8">
            <a:alphaModFix/>
          </a:blip>
          <a:srcRect/>
          <a:stretch/>
        </p:blipFill>
        <p:spPr>
          <a:xfrm>
            <a:off x="4386751" y="4285771"/>
            <a:ext cx="370499" cy="361199"/>
          </a:xfrm>
          <a:prstGeom prst="rect">
            <a:avLst/>
          </a:prstGeom>
          <a:noFill/>
          <a:ln>
            <a:noFill/>
          </a:ln>
        </p:spPr>
      </p:pic>
      <p:sp>
        <p:nvSpPr>
          <p:cNvPr id="106" name="Shape 106"/>
          <p:cNvSpPr/>
          <p:nvPr/>
        </p:nvSpPr>
        <p:spPr>
          <a:xfrm>
            <a:off x="3492800" y="4309175"/>
            <a:ext cx="575144" cy="314400"/>
          </a:xfrm>
          <a:prstGeom prst="rect">
            <a:avLst/>
          </a:prstGeom>
          <a:solidFill>
            <a:srgbClr val="000000"/>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dirty="0">
                <a:solidFill>
                  <a:srgbClr val="FFFFFF"/>
                </a:solidFill>
              </a:rPr>
              <a:t>ATA</a:t>
            </a:r>
          </a:p>
        </p:txBody>
      </p:sp>
      <p:cxnSp>
        <p:nvCxnSpPr>
          <p:cNvPr id="107" name="Shape 107"/>
          <p:cNvCxnSpPr/>
          <p:nvPr/>
        </p:nvCxnSpPr>
        <p:spPr>
          <a:xfrm rot="10800000">
            <a:off x="3256951" y="4466371"/>
            <a:ext cx="367799" cy="0"/>
          </a:xfrm>
          <a:prstGeom prst="straightConnector1">
            <a:avLst/>
          </a:prstGeom>
          <a:noFill/>
          <a:ln w="9525" cap="flat" cmpd="sng">
            <a:solidFill>
              <a:schemeClr val="dk1"/>
            </a:solidFill>
            <a:prstDash val="solid"/>
            <a:round/>
            <a:headEnd type="none" w="med" len="med"/>
            <a:tailEnd type="none" w="med" len="med"/>
          </a:ln>
        </p:spPr>
      </p:cxnSp>
      <p:sp>
        <p:nvSpPr>
          <p:cNvPr id="108" name="Shape 108"/>
          <p:cNvSpPr/>
          <p:nvPr/>
        </p:nvSpPr>
        <p:spPr>
          <a:xfrm rot="-8671916">
            <a:off x="1059315" y="5117474"/>
            <a:ext cx="227354" cy="707325"/>
          </a:xfrm>
          <a:prstGeom prst="lightningBolt">
            <a:avLst/>
          </a:prstGeom>
          <a:solidFill>
            <a:srgbClr val="000000"/>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9" name="Shape 109"/>
          <p:cNvSpPr/>
          <p:nvPr/>
        </p:nvSpPr>
        <p:spPr>
          <a:xfrm>
            <a:off x="100992" y="5736933"/>
            <a:ext cx="2000268" cy="530279"/>
          </a:xfrm>
          <a:prstGeom prst="cloud">
            <a:avLst/>
          </a:prstGeom>
          <a:noFill/>
          <a:ln w="1905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a:solidFill>
                  <a:schemeClr val="dk1"/>
                </a:solidFill>
                <a:latin typeface="Calibri"/>
                <a:ea typeface="Calibri"/>
                <a:cs typeface="Calibri"/>
                <a:sym typeface="Calibri"/>
              </a:rPr>
              <a:t>Operator</a:t>
            </a:r>
          </a:p>
        </p:txBody>
      </p:sp>
      <p:sp>
        <p:nvSpPr>
          <p:cNvPr id="110" name="Shape 110"/>
          <p:cNvSpPr txBox="1"/>
          <p:nvPr/>
        </p:nvSpPr>
        <p:spPr>
          <a:xfrm>
            <a:off x="5508100" y="5392600"/>
            <a:ext cx="3562500" cy="1019100"/>
          </a:xfrm>
          <a:prstGeom prst="rect">
            <a:avLst/>
          </a:prstGeom>
          <a:noFill/>
          <a:ln>
            <a:noFill/>
          </a:ln>
        </p:spPr>
        <p:txBody>
          <a:bodyPr lIns="91425" tIns="91425" rIns="91425" bIns="91425" anchor="t" anchorCtr="0">
            <a:noAutofit/>
          </a:bodyPr>
          <a:lstStyle/>
          <a:p>
            <a:pPr lvl="0" rtl="0">
              <a:spcBef>
                <a:spcPts val="0"/>
              </a:spcBef>
              <a:buNone/>
            </a:pPr>
            <a:r>
              <a:rPr lang="en-US" b="1">
                <a:latin typeface="Josefin Sans"/>
                <a:ea typeface="Josefin Sans"/>
                <a:cs typeface="Josefin Sans"/>
                <a:sym typeface="Josefin Sans"/>
              </a:rPr>
              <a:t>Warning</a:t>
            </a:r>
            <a:r>
              <a:rPr lang="en-US">
                <a:latin typeface="Josefin Sans"/>
                <a:ea typeface="Josefin Sans"/>
                <a:cs typeface="Josefin Sans"/>
                <a:sym typeface="Josefin Sans"/>
              </a:rPr>
              <a:t>: </a:t>
            </a:r>
          </a:p>
          <a:p>
            <a:pPr lvl="0" rtl="0">
              <a:spcBef>
                <a:spcPts val="0"/>
              </a:spcBef>
              <a:buNone/>
            </a:pPr>
            <a:r>
              <a:rPr lang="en-US">
                <a:latin typeface="Josefin Sans"/>
                <a:ea typeface="Josefin Sans"/>
                <a:cs typeface="Josefin Sans"/>
                <a:sym typeface="Josefin Sans"/>
              </a:rPr>
              <a:t>Modem/Stamp machine connected directly to FXS card (not supported if SIP trunk)</a:t>
            </a:r>
          </a:p>
        </p:txBody>
      </p:sp>
      <p:pic>
        <p:nvPicPr>
          <p:cNvPr id="3" name="Picture 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68701" y="1841629"/>
            <a:ext cx="1517313" cy="1618275"/>
          </a:xfrm>
          <a:prstGeom prst="rect">
            <a:avLst/>
          </a:prstGeom>
        </p:spPr>
      </p:pic>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278542" y="3490333"/>
            <a:ext cx="1519200" cy="1718614"/>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1840575" y="556925"/>
            <a:ext cx="5514599" cy="3619200"/>
          </a:xfrm>
          <a:prstGeom prst="rect">
            <a:avLst/>
          </a:prstGeom>
        </p:spPr>
        <p:txBody>
          <a:bodyPr lIns="91425" tIns="91425" rIns="91425" bIns="91425" anchor="t" anchorCtr="0">
            <a:noAutofit/>
          </a:bodyPr>
          <a:lstStyle/>
          <a:p>
            <a:pPr lvl="0" rtl="0">
              <a:spcBef>
                <a:spcPts val="0"/>
              </a:spcBef>
              <a:buNone/>
            </a:pPr>
            <a:r>
              <a:rPr lang="en-US">
                <a:solidFill>
                  <a:srgbClr val="FFFFFF"/>
                </a:solidFill>
              </a:rPr>
              <a:t>Agenda</a:t>
            </a:r>
          </a:p>
          <a:p>
            <a:pPr lvl="0" rtl="0">
              <a:spcBef>
                <a:spcPts val="0"/>
              </a:spcBef>
              <a:buNone/>
            </a:pPr>
            <a:endParaRPr>
              <a:solidFill>
                <a:srgbClr val="FFFFFF"/>
              </a:solidFill>
            </a:endParaRP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Architecture &amp; Services</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Template Presentation </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Project Plan</a:t>
            </a:r>
          </a:p>
          <a:p>
            <a:pPr marL="863600" lvl="3" indent="-152400" rtl="0">
              <a:spcBef>
                <a:spcPts val="0"/>
              </a:spcBef>
              <a:buClr>
                <a:srgbClr val="FFFFFF"/>
              </a:buClr>
              <a:buSzPct val="100000"/>
              <a:buChar char="•"/>
            </a:pPr>
            <a:r>
              <a:rPr lang="en-US" sz="2000">
                <a:solidFill>
                  <a:srgbClr val="FFFFFF"/>
                </a:solidFill>
                <a:latin typeface="Calibri"/>
                <a:ea typeface="Calibri"/>
                <a:cs typeface="Calibri"/>
                <a:sym typeface="Calibri"/>
              </a:rPr>
              <a:t>Planning</a:t>
            </a:r>
          </a:p>
          <a:p>
            <a:pPr marL="863600" lvl="3" indent="-152400" rtl="0">
              <a:spcBef>
                <a:spcPts val="0"/>
              </a:spcBef>
              <a:buClr>
                <a:srgbClr val="FFFFFF"/>
              </a:buClr>
              <a:buSzPct val="100000"/>
              <a:buChar char="•"/>
            </a:pPr>
            <a:r>
              <a:rPr lang="en-US" sz="2000">
                <a:solidFill>
                  <a:srgbClr val="FFFFFF"/>
                </a:solidFill>
                <a:latin typeface="Calibri"/>
                <a:ea typeface="Calibri"/>
                <a:cs typeface="Calibri"/>
                <a:sym typeface="Calibri"/>
              </a:rPr>
              <a:t>Technical Information gathering</a:t>
            </a:r>
          </a:p>
          <a:p>
            <a:pPr marL="885825" lvl="5" indent="-174625" rtl="0">
              <a:spcBef>
                <a:spcPts val="0"/>
              </a:spcBef>
              <a:buClr>
                <a:srgbClr val="FFFFFF"/>
              </a:buClr>
              <a:buSzPct val="100000"/>
              <a:buChar char="•"/>
            </a:pPr>
            <a:r>
              <a:rPr lang="en-US" sz="2000">
                <a:solidFill>
                  <a:srgbClr val="FFFFFF"/>
                </a:solidFill>
                <a:latin typeface="Calibri"/>
                <a:ea typeface="Calibri"/>
                <a:cs typeface="Calibri"/>
                <a:sym typeface="Calibri"/>
              </a:rPr>
              <a:t>Installation requirements</a:t>
            </a:r>
          </a:p>
          <a:p>
            <a:pPr marL="406908" lvl="2" indent="-406908" rtl="0">
              <a:spcBef>
                <a:spcPts val="0"/>
              </a:spcBef>
              <a:buClr>
                <a:srgbClr val="FFFFFF"/>
              </a:buClr>
              <a:buSzPct val="100000"/>
              <a:buFont typeface="Calibri"/>
              <a:buAutoNum type="arabicPeriod"/>
            </a:pPr>
            <a:r>
              <a:rPr lang="en-US" sz="2000">
                <a:solidFill>
                  <a:srgbClr val="FFFFFF"/>
                </a:solidFill>
                <a:latin typeface="Calibri"/>
                <a:ea typeface="Calibri"/>
                <a:cs typeface="Calibri"/>
                <a:sym typeface="Calibri"/>
              </a:rPr>
              <a:t>Support</a:t>
            </a:r>
            <a:r>
              <a:rPr lang="en-US" sz="2000">
                <a:latin typeface="Calibri"/>
                <a:ea typeface="Calibri"/>
                <a:cs typeface="Calibri"/>
                <a:sym typeface="Calibri"/>
              </a:rPr>
              <a:t>, </a:t>
            </a:r>
            <a:r>
              <a:rPr lang="en-US" sz="2000">
                <a:solidFill>
                  <a:srgbClr val="FFFFFF"/>
                </a:solidFill>
                <a:latin typeface="Calibri"/>
                <a:ea typeface="Calibri"/>
                <a:cs typeface="Calibri"/>
                <a:sym typeface="Calibri"/>
              </a:rPr>
              <a:t>Trainings and Documentations</a:t>
            </a:r>
          </a:p>
          <a:p>
            <a:pPr marL="406908" lvl="2" rtl="0">
              <a:spcBef>
                <a:spcPts val="0"/>
              </a:spcBef>
              <a:buNone/>
            </a:pPr>
            <a:endParaRPr sz="2000">
              <a:solidFill>
                <a:srgbClr val="FFFFFF"/>
              </a:solidFill>
              <a:latin typeface="Calibri"/>
              <a:ea typeface="Calibri"/>
              <a:cs typeface="Calibri"/>
              <a:sym typeface="Calibri"/>
            </a:endParaRPr>
          </a:p>
          <a:p>
            <a:pPr lvl="0" rtl="0">
              <a:spcBef>
                <a:spcPts val="0"/>
              </a:spcBef>
              <a:buNone/>
            </a:pPr>
            <a:endParaRPr>
              <a:solidFill>
                <a:srgbClr val="FFFFFF"/>
              </a:solidFil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a:spcBef>
                <a:spcPts val="0"/>
              </a:spcBef>
              <a:buNone/>
            </a:pPr>
            <a:r>
              <a:rPr lang="en-US"/>
              <a:t>Communication Flow</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325" y="1101226"/>
            <a:ext cx="6991350" cy="5038725"/>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a:spcBef>
                <a:spcPts val="0"/>
              </a:spcBef>
              <a:buNone/>
            </a:pPr>
            <a:r>
              <a:rPr lang="en-US" dirty="0"/>
              <a:t>Profile : </a:t>
            </a:r>
            <a:r>
              <a:rPr lang="en-US" dirty="0" smtClean="0"/>
              <a:t>user</a:t>
            </a:r>
            <a:endParaRPr lang="en-US" dirty="0"/>
          </a:p>
        </p:txBody>
      </p:sp>
      <p:sp>
        <p:nvSpPr>
          <p:cNvPr id="211" name="Shape 211"/>
          <p:cNvSpPr txBox="1"/>
          <p:nvPr/>
        </p:nvSpPr>
        <p:spPr>
          <a:xfrm>
            <a:off x="323528" y="5733255"/>
            <a:ext cx="7967700"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chemeClr val="dk1"/>
                </a:solidFill>
                <a:latin typeface="Josefin Sans"/>
                <a:ea typeface="Josefin Sans"/>
                <a:cs typeface="Josefin Sans"/>
                <a:sym typeface="Josefin Sans"/>
              </a:rPr>
              <a:t>Note : </a:t>
            </a:r>
            <a:r>
              <a:rPr lang="en-US" sz="1800" b="0" i="0" u="none" strike="noStrike" cap="none" baseline="0" dirty="0" smtClean="0">
                <a:solidFill>
                  <a:schemeClr val="dk1"/>
                </a:solidFill>
                <a:latin typeface="Josefin Sans"/>
                <a:ea typeface="Josefin Sans"/>
                <a:cs typeface="Josefin Sans"/>
                <a:sym typeface="Josefin Sans"/>
              </a:rPr>
              <a:t>user </a:t>
            </a:r>
            <a:r>
              <a:rPr lang="en-US" sz="1800" b="0" i="0" u="none" strike="noStrike" cap="none" baseline="0" dirty="0">
                <a:solidFill>
                  <a:schemeClr val="dk1"/>
                </a:solidFill>
                <a:latin typeface="Josefin Sans"/>
                <a:ea typeface="Josefin Sans"/>
                <a:cs typeface="Josefin Sans"/>
                <a:sym typeface="Josefin Sans"/>
              </a:rPr>
              <a:t>subscribes</a:t>
            </a:r>
            <a:r>
              <a:rPr lang="en-US" sz="1800" dirty="0">
                <a:solidFill>
                  <a:schemeClr val="dk1"/>
                </a:solidFill>
                <a:latin typeface="Josefin Sans"/>
                <a:ea typeface="Josefin Sans"/>
                <a:cs typeface="Josefin Sans"/>
                <a:sym typeface="Josefin Sans"/>
              </a:rPr>
              <a:t> </a:t>
            </a:r>
            <a:r>
              <a:rPr lang="en-US" sz="1800" b="0" i="0" u="none" strike="noStrike" cap="none" baseline="0" dirty="0">
                <a:solidFill>
                  <a:schemeClr val="dk1"/>
                </a:solidFill>
                <a:latin typeface="Josefin Sans"/>
                <a:ea typeface="Josefin Sans"/>
                <a:cs typeface="Josefin Sans"/>
                <a:sym typeface="Josefin Sans"/>
              </a:rPr>
              <a:t>automatically to a </a:t>
            </a:r>
            <a:r>
              <a:rPr lang="en-US" sz="1800" b="0" i="0" u="none" strike="noStrike" cap="none" baseline="0" dirty="0" smtClean="0">
                <a:solidFill>
                  <a:schemeClr val="dk1"/>
                </a:solidFill>
                <a:latin typeface="Josefin Sans"/>
                <a:ea typeface="Josefin Sans"/>
                <a:cs typeface="Josefin Sans"/>
                <a:sym typeface="Josefin Sans"/>
              </a:rPr>
              <a:t>queue when </a:t>
            </a:r>
            <a:r>
              <a:rPr lang="en-US" sz="1800" b="0" i="0" u="none" strike="noStrike" cap="none" baseline="0" dirty="0">
                <a:solidFill>
                  <a:schemeClr val="dk1"/>
                </a:solidFill>
                <a:latin typeface="Josefin Sans"/>
                <a:ea typeface="Josefin Sans"/>
                <a:cs typeface="Josefin Sans"/>
                <a:sym typeface="Josefin Sans"/>
              </a:rPr>
              <a:t>changing his status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137" y="1233487"/>
            <a:ext cx="6943725" cy="4391025"/>
          </a:xfrm>
          <a:prstGeom prst="rect">
            <a:avLst/>
          </a:prstGeom>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a:spcBef>
                <a:spcPts val="0"/>
              </a:spcBef>
              <a:buNone/>
            </a:pPr>
            <a:r>
              <a:rPr lang="en-US" dirty="0"/>
              <a:t>Profile : </a:t>
            </a:r>
            <a:r>
              <a:rPr lang="en-US" dirty="0" smtClean="0"/>
              <a:t>user</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095" y="1374122"/>
            <a:ext cx="7379809" cy="4392000"/>
          </a:xfrm>
          <a:prstGeom prst="rect">
            <a:avLst/>
          </a:prstGeom>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170200"/>
            <a:ext cx="8229600" cy="663900"/>
          </a:xfrm>
          <a:prstGeom prst="rect">
            <a:avLst/>
          </a:prstGeom>
        </p:spPr>
        <p:txBody>
          <a:bodyPr lIns="91425" tIns="91425" rIns="91425" bIns="91425" anchor="b" anchorCtr="0">
            <a:noAutofit/>
          </a:bodyPr>
          <a:lstStyle/>
          <a:p>
            <a:pPr lvl="0" rtl="0">
              <a:spcBef>
                <a:spcPts val="0"/>
              </a:spcBef>
              <a:buNone/>
            </a:pPr>
            <a:r>
              <a:rPr lang="en-US" dirty="0"/>
              <a:t>Profile : </a:t>
            </a:r>
            <a:r>
              <a:rPr lang="en-US" dirty="0" smtClean="0"/>
              <a:t>user</a:t>
            </a:r>
            <a:endParaRPr lang="en-US" dirty="0"/>
          </a:p>
        </p:txBody>
      </p:sp>
      <p:grpSp>
        <p:nvGrpSpPr>
          <p:cNvPr id="225" name="Shape 225"/>
          <p:cNvGrpSpPr/>
          <p:nvPr/>
        </p:nvGrpSpPr>
        <p:grpSpPr>
          <a:xfrm>
            <a:off x="1043607" y="1268759"/>
            <a:ext cx="755213" cy="808532"/>
            <a:chOff x="5375121" y="4773151"/>
            <a:chExt cx="755213" cy="808532"/>
          </a:xfrm>
        </p:grpSpPr>
        <p:pic>
          <p:nvPicPr>
            <p:cNvPr id="226" name="Shape 226"/>
            <p:cNvPicPr preferRelativeResize="0"/>
            <p:nvPr/>
          </p:nvPicPr>
          <p:blipFill rotWithShape="1">
            <a:blip r:embed="rId3">
              <a:alphaModFix/>
            </a:blip>
            <a:srcRect/>
            <a:stretch/>
          </p:blipFill>
          <p:spPr>
            <a:xfrm>
              <a:off x="5838435" y="5309283"/>
              <a:ext cx="291900" cy="272400"/>
            </a:xfrm>
            <a:prstGeom prst="rect">
              <a:avLst/>
            </a:prstGeom>
            <a:noFill/>
            <a:ln>
              <a:noFill/>
            </a:ln>
          </p:spPr>
        </p:pic>
        <p:sp>
          <p:nvSpPr>
            <p:cNvPr id="227" name="Shape 227"/>
            <p:cNvSpPr/>
            <p:nvPr/>
          </p:nvSpPr>
          <p:spPr>
            <a:xfrm>
              <a:off x="5375121" y="5110717"/>
              <a:ext cx="176400" cy="72599"/>
            </a:xfrm>
            <a:prstGeom prst="rightArrow">
              <a:avLst>
                <a:gd name="adj1" fmla="val 50000"/>
                <a:gd name="adj2" fmla="val 50000"/>
              </a:avLst>
            </a:prstGeom>
            <a:solidFill>
              <a:schemeClr val="dk1"/>
            </a:solidFill>
            <a:ln w="22225" cap="flat" cmpd="sng">
              <a:solidFill>
                <a:schemeClr val="dk1"/>
              </a:solidFill>
              <a:prstDash val="solid"/>
              <a:round/>
              <a:headEnd type="none" w="med" len="med"/>
              <a:tailEnd type="none" w="med" len="med"/>
            </a:ln>
          </p:spPr>
          <p:txBody>
            <a:bodyPr lIns="0" tIns="0" rIns="0" bIns="0" anchor="t" anchorCtr="0">
              <a:noAutofit/>
            </a:bodyPr>
            <a:lstStyle/>
            <a:p>
              <a:pPr marL="0" marR="0" lvl="0" indent="0" algn="l" rtl="0">
                <a:lnSpc>
                  <a:spcPct val="100000"/>
                </a:lnSpc>
                <a:spcBef>
                  <a:spcPts val="0"/>
                </a:spcBef>
                <a:spcAft>
                  <a:spcPts val="0"/>
                </a:spcAft>
                <a:buClr>
                  <a:schemeClr val="dk1"/>
                </a:buClr>
                <a:buFont typeface="Calibri"/>
                <a:buNone/>
              </a:pPr>
              <a:endParaRPr sz="1400" b="0" i="0" u="none" strike="noStrike" cap="none" baseline="0">
                <a:solidFill>
                  <a:schemeClr val="dk1"/>
                </a:solidFill>
                <a:latin typeface="Georgia"/>
                <a:ea typeface="Georgia"/>
                <a:cs typeface="Georgia"/>
                <a:sym typeface="Georgia"/>
              </a:endParaRPr>
            </a:p>
          </p:txBody>
        </p:sp>
        <p:sp>
          <p:nvSpPr>
            <p:cNvPr id="228" name="Shape 228"/>
            <p:cNvSpPr/>
            <p:nvPr/>
          </p:nvSpPr>
          <p:spPr>
            <a:xfrm rot="-2700000">
              <a:off x="5557101" y="4986615"/>
              <a:ext cx="181585" cy="70427"/>
            </a:xfrm>
            <a:prstGeom prst="rightArrow">
              <a:avLst>
                <a:gd name="adj1" fmla="val 50000"/>
                <a:gd name="adj2" fmla="val 50000"/>
              </a:avLst>
            </a:prstGeom>
            <a:solidFill>
              <a:schemeClr val="dk1"/>
            </a:solidFill>
            <a:ln w="22225" cap="flat" cmpd="sng">
              <a:solidFill>
                <a:schemeClr val="dk1"/>
              </a:solidFill>
              <a:prstDash val="solid"/>
              <a:round/>
              <a:headEnd type="none" w="med" len="med"/>
              <a:tailEnd type="none" w="med" len="med"/>
            </a:ln>
          </p:spPr>
          <p:txBody>
            <a:bodyPr lIns="0" tIns="0" rIns="0" bIns="0" anchor="t" anchorCtr="0">
              <a:noAutofit/>
            </a:bodyPr>
            <a:lstStyle/>
            <a:p>
              <a:pPr marL="0" marR="0" lvl="0" indent="0" algn="l" rtl="0">
                <a:lnSpc>
                  <a:spcPct val="100000"/>
                </a:lnSpc>
                <a:spcBef>
                  <a:spcPts val="0"/>
                </a:spcBef>
                <a:spcAft>
                  <a:spcPts val="0"/>
                </a:spcAft>
                <a:buClr>
                  <a:schemeClr val="dk1"/>
                </a:buClr>
                <a:buFont typeface="Calibri"/>
                <a:buNone/>
              </a:pPr>
              <a:endParaRPr sz="1400" b="0" i="0" u="none" strike="noStrike" cap="none" baseline="0">
                <a:solidFill>
                  <a:schemeClr val="dk1"/>
                </a:solidFill>
                <a:latin typeface="Georgia"/>
                <a:ea typeface="Georgia"/>
                <a:cs typeface="Georgia"/>
                <a:sym typeface="Georgia"/>
              </a:endParaRPr>
            </a:p>
          </p:txBody>
        </p:sp>
        <p:sp>
          <p:nvSpPr>
            <p:cNvPr id="229" name="Shape 229"/>
            <p:cNvSpPr/>
            <p:nvPr/>
          </p:nvSpPr>
          <p:spPr>
            <a:xfrm rot="-8100000" flipH="1">
              <a:off x="5564693" y="5209942"/>
              <a:ext cx="181585" cy="70427"/>
            </a:xfrm>
            <a:prstGeom prst="rightArrow">
              <a:avLst>
                <a:gd name="adj1" fmla="val 50000"/>
                <a:gd name="adj2" fmla="val 50000"/>
              </a:avLst>
            </a:prstGeom>
            <a:solidFill>
              <a:schemeClr val="dk1"/>
            </a:solidFill>
            <a:ln w="22225" cap="flat" cmpd="sng">
              <a:solidFill>
                <a:schemeClr val="dk1"/>
              </a:solidFill>
              <a:prstDash val="solid"/>
              <a:round/>
              <a:headEnd type="none" w="med" len="med"/>
              <a:tailEnd type="none" w="med" len="med"/>
            </a:ln>
          </p:spPr>
          <p:txBody>
            <a:bodyPr lIns="0" tIns="0" rIns="0" bIns="0" anchor="t" anchorCtr="0">
              <a:noAutofit/>
            </a:bodyPr>
            <a:lstStyle/>
            <a:p>
              <a:pPr marL="0" marR="0" lvl="0" indent="0" algn="l" rtl="0">
                <a:lnSpc>
                  <a:spcPct val="100000"/>
                </a:lnSpc>
                <a:spcBef>
                  <a:spcPts val="0"/>
                </a:spcBef>
                <a:spcAft>
                  <a:spcPts val="0"/>
                </a:spcAft>
                <a:buClr>
                  <a:schemeClr val="dk1"/>
                </a:buClr>
                <a:buFont typeface="Calibri"/>
                <a:buNone/>
              </a:pPr>
              <a:endParaRPr sz="1400" b="0" i="0" u="none" strike="noStrike" cap="none" baseline="0">
                <a:solidFill>
                  <a:schemeClr val="dk1"/>
                </a:solidFill>
                <a:latin typeface="Georgia"/>
                <a:ea typeface="Georgia"/>
                <a:cs typeface="Georgia"/>
                <a:sym typeface="Georgia"/>
              </a:endParaRPr>
            </a:p>
          </p:txBody>
        </p:sp>
        <p:sp>
          <p:nvSpPr>
            <p:cNvPr id="230" name="Shape 230"/>
            <p:cNvSpPr/>
            <p:nvPr/>
          </p:nvSpPr>
          <p:spPr>
            <a:xfrm>
              <a:off x="5645387" y="5110717"/>
              <a:ext cx="176400" cy="72599"/>
            </a:xfrm>
            <a:prstGeom prst="rightArrow">
              <a:avLst>
                <a:gd name="adj1" fmla="val 50000"/>
                <a:gd name="adj2" fmla="val 50000"/>
              </a:avLst>
            </a:prstGeom>
            <a:solidFill>
              <a:schemeClr val="dk1"/>
            </a:solidFill>
            <a:ln w="22225" cap="flat" cmpd="sng">
              <a:solidFill>
                <a:schemeClr val="dk1"/>
              </a:solidFill>
              <a:prstDash val="solid"/>
              <a:round/>
              <a:headEnd type="none" w="med" len="med"/>
              <a:tailEnd type="none" w="med" len="med"/>
            </a:ln>
          </p:spPr>
          <p:txBody>
            <a:bodyPr lIns="0" tIns="0" rIns="0" bIns="0" anchor="t" anchorCtr="0">
              <a:noAutofit/>
            </a:bodyPr>
            <a:lstStyle/>
            <a:p>
              <a:pPr marL="0" marR="0" lvl="0" indent="0" algn="l" rtl="0">
                <a:lnSpc>
                  <a:spcPct val="100000"/>
                </a:lnSpc>
                <a:spcBef>
                  <a:spcPts val="0"/>
                </a:spcBef>
                <a:spcAft>
                  <a:spcPts val="0"/>
                </a:spcAft>
                <a:buClr>
                  <a:schemeClr val="dk1"/>
                </a:buClr>
                <a:buFont typeface="Calibri"/>
                <a:buNone/>
              </a:pPr>
              <a:endParaRPr sz="1400" b="0" i="0" u="none" strike="noStrike" cap="none" baseline="0">
                <a:solidFill>
                  <a:schemeClr val="dk1"/>
                </a:solidFill>
                <a:latin typeface="Georgia"/>
                <a:ea typeface="Georgia"/>
                <a:cs typeface="Georgia"/>
                <a:sym typeface="Georgia"/>
              </a:endParaRPr>
            </a:p>
          </p:txBody>
        </p:sp>
        <p:pic>
          <p:nvPicPr>
            <p:cNvPr id="231" name="Shape 231"/>
            <p:cNvPicPr preferRelativeResize="0"/>
            <p:nvPr/>
          </p:nvPicPr>
          <p:blipFill rotWithShape="1">
            <a:blip r:embed="rId4">
              <a:alphaModFix/>
            </a:blip>
            <a:srcRect/>
            <a:stretch/>
          </p:blipFill>
          <p:spPr>
            <a:xfrm>
              <a:off x="5877044" y="4773151"/>
              <a:ext cx="234300" cy="217799"/>
            </a:xfrm>
            <a:prstGeom prst="rect">
              <a:avLst/>
            </a:prstGeom>
            <a:noFill/>
            <a:ln>
              <a:noFill/>
            </a:ln>
          </p:spPr>
        </p:pic>
      </p:grpSp>
      <p:sp>
        <p:nvSpPr>
          <p:cNvPr id="232" name="Shape 232"/>
          <p:cNvSpPr/>
          <p:nvPr/>
        </p:nvSpPr>
        <p:spPr>
          <a:xfrm>
            <a:off x="1907703" y="1484783"/>
            <a:ext cx="4678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a:solidFill>
                  <a:schemeClr val="dk1"/>
                </a:solidFill>
                <a:latin typeface="Calibri"/>
                <a:ea typeface="Calibri"/>
                <a:cs typeface="Calibri"/>
                <a:sym typeface="Calibri"/>
              </a:rPr>
              <a:t>“My Personal Assistant” menu = IVR</a:t>
            </a:r>
          </a:p>
        </p:txBody>
      </p:sp>
      <p:sp>
        <p:nvSpPr>
          <p:cNvPr id="233" name="Shape 233"/>
          <p:cNvSpPr/>
          <p:nvPr/>
        </p:nvSpPr>
        <p:spPr>
          <a:xfrm>
            <a:off x="827583" y="1268759"/>
            <a:ext cx="7776899" cy="863999"/>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Josefin Sans"/>
              <a:ea typeface="Josefin Sans"/>
              <a:cs typeface="Josefin Sans"/>
              <a:sym typeface="Josefin Sans"/>
            </a:endParaRPr>
          </a:p>
        </p:txBody>
      </p:sp>
      <p:sp>
        <p:nvSpPr>
          <p:cNvPr id="234" name="Shape 234"/>
          <p:cNvSpPr/>
          <p:nvPr/>
        </p:nvSpPr>
        <p:spPr>
          <a:xfrm>
            <a:off x="827583" y="2132856"/>
            <a:ext cx="7776899" cy="3888300"/>
          </a:xfrm>
          <a:prstGeom prst="rect">
            <a:avLst/>
          </a:prstGeom>
          <a:no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pic>
        <p:nvPicPr>
          <p:cNvPr id="235" name="Shape 235"/>
          <p:cNvPicPr preferRelativeResize="0"/>
          <p:nvPr/>
        </p:nvPicPr>
        <p:blipFill rotWithShape="1">
          <a:blip r:embed="rId5">
            <a:alphaModFix/>
          </a:blip>
          <a:srcRect/>
          <a:stretch/>
        </p:blipFill>
        <p:spPr>
          <a:xfrm>
            <a:off x="1547663" y="1556791"/>
            <a:ext cx="194099" cy="199800"/>
          </a:xfrm>
          <a:prstGeom prst="rect">
            <a:avLst/>
          </a:prstGeom>
          <a:noFill/>
          <a:ln>
            <a:noFill/>
          </a:ln>
        </p:spPr>
      </p:pic>
      <p:sp>
        <p:nvSpPr>
          <p:cNvPr id="236" name="Shape 236"/>
          <p:cNvSpPr txBox="1">
            <a:spLocks noGrp="1"/>
          </p:cNvSpPr>
          <p:nvPr>
            <p:ph type="body" idx="1"/>
          </p:nvPr>
        </p:nvSpPr>
        <p:spPr>
          <a:xfrm>
            <a:off x="1166926" y="2359424"/>
            <a:ext cx="7036799" cy="34428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25000"/>
              <a:buFont typeface="Arial"/>
              <a:buNone/>
            </a:pPr>
            <a:r>
              <a:rPr lang="en-US" sz="1800" b="0" i="0" u="none" strike="noStrike" cap="none" baseline="0">
                <a:solidFill>
                  <a:schemeClr val="dk1"/>
                </a:solidFill>
                <a:latin typeface="Josefin Sans"/>
                <a:ea typeface="Josefin Sans"/>
                <a:cs typeface="Josefin Sans"/>
                <a:sym typeface="Josefin Sans"/>
              </a:rPr>
              <a:t>                  </a:t>
            </a:r>
          </a:p>
          <a:p>
            <a:pPr marL="342900" marR="0" lvl="0" indent="-342900" algn="l" rtl="0">
              <a:spcBef>
                <a:spcPts val="360"/>
              </a:spcBef>
              <a:buClr>
                <a:schemeClr val="dk1"/>
              </a:buClr>
              <a:buSzPct val="100000"/>
              <a:buFont typeface="Josefin Sans"/>
              <a:buChar char="•"/>
            </a:pPr>
            <a:r>
              <a:rPr lang="en-US" sz="1800" b="0" i="0" u="none" strike="noStrike" cap="none" baseline="0">
                <a:solidFill>
                  <a:schemeClr val="dk1"/>
                </a:solidFill>
                <a:latin typeface="Josefin Sans"/>
                <a:ea typeface="Josefin Sans"/>
                <a:cs typeface="Josefin Sans"/>
                <a:sym typeface="Josefin Sans"/>
              </a:rPr>
              <a:t>Decide what options will be presented to calling party</a:t>
            </a:r>
          </a:p>
          <a:p>
            <a:pPr marL="742950" marR="0" lvl="1" indent="-285750" algn="l" rtl="0">
              <a:spcBef>
                <a:spcPts val="320"/>
              </a:spcBef>
              <a:buClr>
                <a:schemeClr val="dk1"/>
              </a:buClr>
              <a:buSzPct val="100000"/>
              <a:buFont typeface="Josefin Sans"/>
              <a:buChar char="–"/>
            </a:pPr>
            <a:r>
              <a:rPr lang="en-US" sz="1600" b="0" i="0" u="none" strike="noStrike" cap="none" baseline="0">
                <a:solidFill>
                  <a:schemeClr val="dk1"/>
                </a:solidFill>
                <a:latin typeface="Josefin Sans"/>
                <a:ea typeface="Josefin Sans"/>
                <a:cs typeface="Josefin Sans"/>
                <a:sym typeface="Josefin Sans"/>
              </a:rPr>
              <a:t>Send to voicemail</a:t>
            </a:r>
          </a:p>
          <a:p>
            <a:pPr marL="742950" marR="0" lvl="1" indent="-285750" algn="l" rtl="0">
              <a:spcBef>
                <a:spcPts val="320"/>
              </a:spcBef>
              <a:buClr>
                <a:schemeClr val="dk1"/>
              </a:buClr>
              <a:buSzPct val="100000"/>
              <a:buFont typeface="Josefin Sans"/>
              <a:buChar char="–"/>
            </a:pPr>
            <a:r>
              <a:rPr lang="en-US" sz="1600" b="0" i="0" u="none" strike="noStrike" cap="none" baseline="0">
                <a:solidFill>
                  <a:schemeClr val="dk1"/>
                </a:solidFill>
                <a:latin typeface="Josefin Sans"/>
                <a:ea typeface="Josefin Sans"/>
                <a:cs typeface="Josefin Sans"/>
                <a:sym typeface="Josefin Sans"/>
              </a:rPr>
              <a:t>Talk to assistant</a:t>
            </a:r>
          </a:p>
          <a:p>
            <a:pPr marL="742950" marR="0" lvl="1" indent="-285750" algn="l" rtl="0">
              <a:spcBef>
                <a:spcPts val="320"/>
              </a:spcBef>
              <a:buClr>
                <a:schemeClr val="dk1"/>
              </a:buClr>
              <a:buSzPct val="100000"/>
              <a:buFont typeface="Josefin Sans"/>
              <a:buChar char="–"/>
            </a:pPr>
            <a:r>
              <a:rPr lang="en-US" sz="1600" b="0" i="0" u="none" strike="noStrike" cap="none" baseline="0">
                <a:solidFill>
                  <a:schemeClr val="dk1"/>
                </a:solidFill>
                <a:latin typeface="Josefin Sans"/>
                <a:ea typeface="Josefin Sans"/>
                <a:cs typeface="Josefin Sans"/>
                <a:sym typeface="Josefin Sans"/>
              </a:rPr>
              <a:t>Talk to reception</a:t>
            </a:r>
          </a:p>
          <a:p>
            <a:pPr marL="742950" marR="0" lvl="1" indent="-285750" algn="l" rtl="0">
              <a:spcBef>
                <a:spcPts val="320"/>
              </a:spcBef>
              <a:buClr>
                <a:schemeClr val="dk1"/>
              </a:buClr>
              <a:buSzPct val="100000"/>
              <a:buFont typeface="Josefin Sans"/>
              <a:buChar char="–"/>
            </a:pPr>
            <a:r>
              <a:rPr lang="en-US" sz="1600" b="0" i="0" u="none" strike="noStrike" cap="none" baseline="0">
                <a:solidFill>
                  <a:schemeClr val="dk1"/>
                </a:solidFill>
                <a:latin typeface="Josefin Sans"/>
                <a:ea typeface="Josefin Sans"/>
                <a:cs typeface="Josefin Sans"/>
                <a:sym typeface="Josefin Sans"/>
              </a:rPr>
              <a:t>Forward to cell phone</a:t>
            </a:r>
          </a:p>
          <a:p>
            <a:pPr marL="742950" marR="0" lvl="1" indent="-285750" algn="l" rtl="0">
              <a:spcBef>
                <a:spcPts val="320"/>
              </a:spcBef>
              <a:buClr>
                <a:schemeClr val="dk1"/>
              </a:buClr>
              <a:buSzPct val="100000"/>
              <a:buFont typeface="Josefin Sans"/>
              <a:buChar char="–"/>
            </a:pPr>
            <a:r>
              <a:rPr lang="en-US" sz="1600" b="0" i="0" u="none" strike="noStrike" cap="none" baseline="0">
                <a:solidFill>
                  <a:schemeClr val="dk1"/>
                </a:solidFill>
                <a:latin typeface="Josefin Sans"/>
                <a:ea typeface="Josefin Sans"/>
                <a:cs typeface="Josefin Sans"/>
                <a:sym typeface="Josefin Sans"/>
              </a:rPr>
              <a:t>Forward to your alternative number (e.g. home, hotel, …)</a:t>
            </a:r>
          </a:p>
          <a:p>
            <a:pPr marL="742950" marR="0" lvl="1" indent="-285750" algn="l" rtl="0">
              <a:spcBef>
                <a:spcPts val="320"/>
              </a:spcBef>
              <a:buClr>
                <a:schemeClr val="dk1"/>
              </a:buClr>
              <a:buSzPct val="100000"/>
              <a:buFont typeface="Josefin Sans"/>
              <a:buChar char="–"/>
            </a:pPr>
            <a:r>
              <a:rPr lang="en-US" sz="1600" b="0" i="0" u="none" strike="noStrike" cap="none" baseline="0">
                <a:solidFill>
                  <a:schemeClr val="dk1"/>
                </a:solidFill>
                <a:latin typeface="Josefin Sans"/>
                <a:ea typeface="Josefin Sans"/>
                <a:cs typeface="Josefin Sans"/>
                <a:sym typeface="Josefin Sans"/>
              </a:rPr>
              <a:t>Call-back (internal numbers only)</a:t>
            </a:r>
          </a:p>
          <a:p>
            <a:pPr marL="1143000" marR="0" lvl="2" indent="-228600" algn="l" rtl="0">
              <a:spcBef>
                <a:spcPts val="240"/>
              </a:spcBef>
              <a:buClr>
                <a:schemeClr val="dk1"/>
              </a:buClr>
              <a:buSzPct val="100000"/>
              <a:buFont typeface="Josefin Sans"/>
              <a:buChar char="•"/>
            </a:pPr>
            <a:r>
              <a:rPr lang="en-US" sz="1200" b="0" i="0" u="none" strike="noStrike" cap="none" baseline="0">
                <a:solidFill>
                  <a:schemeClr val="dk1"/>
                </a:solidFill>
                <a:latin typeface="Josefin Sans"/>
                <a:ea typeface="Josefin Sans"/>
                <a:cs typeface="Josefin Sans"/>
                <a:sym typeface="Josefin Sans"/>
              </a:rPr>
              <a:t>Only for internal calls</a:t>
            </a:r>
          </a:p>
          <a:p>
            <a:pPr marL="1143000" marR="0" lvl="2" indent="-228600" algn="l" rtl="0">
              <a:spcBef>
                <a:spcPts val="240"/>
              </a:spcBef>
              <a:buClr>
                <a:schemeClr val="dk1"/>
              </a:buClr>
              <a:buSzPct val="100000"/>
              <a:buFont typeface="Josefin Sans"/>
              <a:buChar char="•"/>
            </a:pPr>
            <a:r>
              <a:rPr lang="en-US" sz="1200" b="0" i="0" u="none" strike="noStrike" cap="none" baseline="0">
                <a:solidFill>
                  <a:schemeClr val="dk1"/>
                </a:solidFill>
                <a:latin typeface="Josefin Sans"/>
                <a:ea typeface="Josefin Sans"/>
                <a:cs typeface="Josefin Sans"/>
                <a:sym typeface="Josefin Sans"/>
              </a:rPr>
              <a:t>Limited number of tries </a:t>
            </a:r>
          </a:p>
        </p:txBody>
      </p:sp>
    </p:spTree>
  </p:cSld>
  <p:clrMapOvr>
    <a:masterClrMapping/>
  </p:clrMapOvr>
  <p:transition spd="slow">
    <p:cut/>
  </p:transition>
</p:sld>
</file>

<file path=ppt/theme/theme1.xml><?xml version="1.0" encoding="utf-8"?>
<a:theme xmlns:a="http://schemas.openxmlformats.org/drawingml/2006/main" name="ESCAUX">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1038</Words>
  <Application>Microsoft Office PowerPoint</Application>
  <PresentationFormat>On-screen Show (4:3)</PresentationFormat>
  <Paragraphs>274</Paragraphs>
  <Slides>23</Slides>
  <Notes>23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Georgia</vt:lpstr>
      <vt:lpstr>Helvetica Neue</vt:lpstr>
      <vt:lpstr>Josefin Sans</vt:lpstr>
      <vt:lpstr>Noto Symbol</vt:lpstr>
      <vt:lpstr>Open Sans</vt:lpstr>
      <vt:lpstr>Syncopate</vt:lpstr>
      <vt:lpstr>Times New Roman</vt:lpstr>
      <vt:lpstr>ESCAUX</vt:lpstr>
      <vt:lpstr>Kick-off meeting</vt:lpstr>
      <vt:lpstr>Agenda  Architecture &amp; Services Template Presentation  Project Plan Planning Technical Information gathering Installation requirements Support, Trainings &amp; Documentations  </vt:lpstr>
      <vt:lpstr>Architecture &amp; Services</vt:lpstr>
      <vt:lpstr>Architecture &amp; Services</vt:lpstr>
      <vt:lpstr>Agenda  Architecture &amp; Services Template Presentation  Project Plan Planning Technical Information gathering Installation requirements Support, Trainings and Documentations  </vt:lpstr>
      <vt:lpstr>Communication Flow</vt:lpstr>
      <vt:lpstr>Profile : user</vt:lpstr>
      <vt:lpstr>Profile : user</vt:lpstr>
      <vt:lpstr>Profile : user</vt:lpstr>
      <vt:lpstr>Profile : call queuer</vt:lpstr>
      <vt:lpstr>profile : receptionist (net.Console)</vt:lpstr>
      <vt:lpstr>profile : conference room</vt:lpstr>
      <vt:lpstr>profile : IVR Profile</vt:lpstr>
      <vt:lpstr>profile : analog connection</vt:lpstr>
      <vt:lpstr>Agenda  Architecture &amp; Services Template Presentation  Project Plan Planning Technical Information gathering Installation requirements Support, Trainings and Documentations  </vt:lpstr>
      <vt:lpstr>Project Plan :Planning</vt:lpstr>
      <vt:lpstr>PROJECT Plan :                      Installation Requirement</vt:lpstr>
      <vt:lpstr>PROJECT Plan :                      Installation Requirement</vt:lpstr>
      <vt:lpstr>PROJECT Plan : CRS gathering sheet</vt:lpstr>
      <vt:lpstr>Agenda  Architecture &amp; Services Template Presentation  Project Plan Planning Technical Information gathering Installation requirements Support, Trainings and Documentation  </vt:lpstr>
      <vt:lpstr>Support</vt:lpstr>
      <vt:lpstr>Training</vt:lpstr>
      <vt:lpstr>Documentation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Kick-off meeting</dc:title>
  <dc:creator>cae</dc:creator>
  <cp:lastModifiedBy>cae</cp:lastModifiedBy>
  <cp:revision>29</cp:revision>
  <dcterms:modified xsi:type="dcterms:W3CDTF">2015-11-19T13:32:23Z</dcterms:modified>
</cp:coreProperties>
</file>