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diagrams/layout3.xml" ContentType="application/vnd.openxmlformats-officedocument.drawingml.diagram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Default Extension="gif" ContentType="image/gif"/>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387" r:id="rId3"/>
    <p:sldId id="317" r:id="rId4"/>
    <p:sldId id="381" r:id="rId5"/>
    <p:sldId id="384" r:id="rId6"/>
    <p:sldId id="382" r:id="rId7"/>
    <p:sldId id="320" r:id="rId8"/>
    <p:sldId id="388" r:id="rId9"/>
    <p:sldId id="363" r:id="rId10"/>
    <p:sldId id="362" r:id="rId11"/>
    <p:sldId id="375" r:id="rId12"/>
    <p:sldId id="374" r:id="rId13"/>
    <p:sldId id="365" r:id="rId14"/>
    <p:sldId id="367" r:id="rId15"/>
    <p:sldId id="368" r:id="rId16"/>
    <p:sldId id="376" r:id="rId17"/>
    <p:sldId id="379" r:id="rId18"/>
    <p:sldId id="377" r:id="rId19"/>
    <p:sldId id="372" r:id="rId20"/>
    <p:sldId id="380" r:id="rId21"/>
    <p:sldId id="373" r:id="rId22"/>
    <p:sldId id="391" r:id="rId23"/>
    <p:sldId id="389" r:id="rId24"/>
    <p:sldId id="305" r:id="rId25"/>
    <p:sldId id="315" r:id="rId26"/>
    <p:sldId id="322" r:id="rId27"/>
    <p:sldId id="392" r:id="rId28"/>
    <p:sldId id="390" r:id="rId29"/>
    <p:sldId id="334" r:id="rId30"/>
  </p:sldIdLst>
  <p:sldSz cx="9144000" cy="6858000" type="screen4x3"/>
  <p:notesSz cx="6718300" cy="98679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a:srgbClr val="55116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79" autoAdjust="0"/>
    <p:restoredTop sz="91598" autoAdjust="0"/>
  </p:normalViewPr>
  <p:slideViewPr>
    <p:cSldViewPr>
      <p:cViewPr>
        <p:scale>
          <a:sx n="100" d="100"/>
          <a:sy n="100" d="100"/>
        </p:scale>
        <p:origin x="-403" y="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053809-43B7-47E0-8B4E-6445B01D441C}"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en-US"/>
        </a:p>
      </dgm:t>
    </dgm:pt>
    <dgm:pt modelId="{3D4A9441-2A49-41D6-83FB-584D30252CA6}">
      <dgm:prSet phldrT="[Text]"/>
      <dgm:spPr>
        <a:solidFill>
          <a:schemeClr val="tx1"/>
        </a:solidFill>
        <a:ln>
          <a:noFill/>
        </a:ln>
      </dgm:spPr>
      <dgm:t>
        <a:bodyPr/>
        <a:lstStyle/>
        <a:p>
          <a:r>
            <a:rPr lang="en-US" dirty="0" smtClean="0"/>
            <a:t> </a:t>
          </a:r>
          <a:endParaRPr lang="en-US" dirty="0"/>
        </a:p>
      </dgm:t>
    </dgm:pt>
    <dgm:pt modelId="{78057E44-5F3A-4303-A24F-1FD24B916D56}" type="parTrans" cxnId="{DDDB759F-04B2-4A0C-80C6-87BC7B153F87}">
      <dgm:prSet/>
      <dgm:spPr/>
      <dgm:t>
        <a:bodyPr/>
        <a:lstStyle/>
        <a:p>
          <a:endParaRPr lang="en-US"/>
        </a:p>
      </dgm:t>
    </dgm:pt>
    <dgm:pt modelId="{A71A0CFE-51F2-49ED-926C-00E9D0FDE3BA}" type="sibTrans" cxnId="{DDDB759F-04B2-4A0C-80C6-87BC7B153F87}">
      <dgm:prSet/>
      <dgm:spPr/>
      <dgm:t>
        <a:bodyPr/>
        <a:lstStyle/>
        <a:p>
          <a:endParaRPr lang="en-US"/>
        </a:p>
      </dgm:t>
    </dgm:pt>
    <dgm:pt modelId="{7DAD6A60-C61A-4CE5-B970-0A5BE10BE475}">
      <dgm:prSet phldrT="[Text]"/>
      <dgm:spPr>
        <a:solidFill>
          <a:schemeClr val="tx1"/>
        </a:solidFill>
        <a:ln>
          <a:noFill/>
        </a:ln>
      </dgm:spPr>
      <dgm:t>
        <a:bodyPr/>
        <a:lstStyle/>
        <a:p>
          <a:endParaRPr lang="en-US" dirty="0"/>
        </a:p>
      </dgm:t>
    </dgm:pt>
    <dgm:pt modelId="{BCD0C095-39A1-41D1-BCB9-82CDBFE89007}" type="parTrans" cxnId="{DD3943F7-0126-458E-9FBC-FA1EE85CE9EE}">
      <dgm:prSet/>
      <dgm:spPr>
        <a:ln>
          <a:solidFill>
            <a:schemeClr val="tx1"/>
          </a:solidFill>
        </a:ln>
      </dgm:spPr>
      <dgm:t>
        <a:bodyPr/>
        <a:lstStyle/>
        <a:p>
          <a:endParaRPr lang="en-US"/>
        </a:p>
      </dgm:t>
    </dgm:pt>
    <dgm:pt modelId="{2B6B3E06-1E4D-45D6-A745-023D4A0A9C6A}" type="sibTrans" cxnId="{DD3943F7-0126-458E-9FBC-FA1EE85CE9EE}">
      <dgm:prSet/>
      <dgm:spPr/>
      <dgm:t>
        <a:bodyPr/>
        <a:lstStyle/>
        <a:p>
          <a:endParaRPr lang="en-US"/>
        </a:p>
      </dgm:t>
    </dgm:pt>
    <dgm:pt modelId="{3DCC16D7-9F52-477F-B4AC-7FF974642699}">
      <dgm:prSet phldrT="[Text]"/>
      <dgm:spPr>
        <a:solidFill>
          <a:schemeClr val="tx1"/>
        </a:solidFill>
        <a:ln>
          <a:noFill/>
        </a:ln>
      </dgm:spPr>
      <dgm:t>
        <a:bodyPr/>
        <a:lstStyle/>
        <a:p>
          <a:r>
            <a:rPr lang="en-US" dirty="0" smtClean="0"/>
            <a:t> </a:t>
          </a:r>
          <a:endParaRPr lang="en-US" dirty="0"/>
        </a:p>
      </dgm:t>
    </dgm:pt>
    <dgm:pt modelId="{ACCDB2E6-311C-4CCB-A445-D33E4637708C}" type="parTrans" cxnId="{119548F9-CEEF-42B3-8266-474FDCB6E44F}">
      <dgm:prSet/>
      <dgm:spPr>
        <a:ln>
          <a:solidFill>
            <a:schemeClr val="tx1"/>
          </a:solidFill>
        </a:ln>
      </dgm:spPr>
      <dgm:t>
        <a:bodyPr/>
        <a:lstStyle/>
        <a:p>
          <a:endParaRPr lang="en-US"/>
        </a:p>
      </dgm:t>
    </dgm:pt>
    <dgm:pt modelId="{6FCD137A-48D2-4B01-B9BE-B90D7401E96F}" type="sibTrans" cxnId="{119548F9-CEEF-42B3-8266-474FDCB6E44F}">
      <dgm:prSet/>
      <dgm:spPr/>
      <dgm:t>
        <a:bodyPr/>
        <a:lstStyle/>
        <a:p>
          <a:endParaRPr lang="en-US"/>
        </a:p>
      </dgm:t>
    </dgm:pt>
    <dgm:pt modelId="{3DFFBDFC-07C5-4331-8C99-3C0E05961CFC}">
      <dgm:prSet phldrT="[Text]"/>
      <dgm:spPr>
        <a:solidFill>
          <a:schemeClr val="tx1"/>
        </a:solidFill>
        <a:ln>
          <a:noFill/>
        </a:ln>
      </dgm:spPr>
      <dgm:t>
        <a:bodyPr/>
        <a:lstStyle/>
        <a:p>
          <a:r>
            <a:rPr lang="en-US" dirty="0" smtClean="0"/>
            <a:t> </a:t>
          </a:r>
          <a:endParaRPr lang="en-US" dirty="0"/>
        </a:p>
      </dgm:t>
    </dgm:pt>
    <dgm:pt modelId="{E2288CA3-FEF0-433A-98E3-6B95E543DEEF}" type="parTrans" cxnId="{0A0357A3-AD69-43A7-A5E9-35F1F4F4A7F4}">
      <dgm:prSet/>
      <dgm:spPr>
        <a:ln>
          <a:solidFill>
            <a:schemeClr val="tx1"/>
          </a:solidFill>
        </a:ln>
      </dgm:spPr>
      <dgm:t>
        <a:bodyPr/>
        <a:lstStyle/>
        <a:p>
          <a:endParaRPr lang="en-US"/>
        </a:p>
      </dgm:t>
    </dgm:pt>
    <dgm:pt modelId="{BCDD66EF-39CB-4742-8DD6-6ECDD4F8A8A4}" type="sibTrans" cxnId="{0A0357A3-AD69-43A7-A5E9-35F1F4F4A7F4}">
      <dgm:prSet/>
      <dgm:spPr/>
      <dgm:t>
        <a:bodyPr/>
        <a:lstStyle/>
        <a:p>
          <a:endParaRPr lang="en-US"/>
        </a:p>
      </dgm:t>
    </dgm:pt>
    <dgm:pt modelId="{B629231B-DF6D-419B-A038-780E67CE5A4B}">
      <dgm:prSet phldrT="[Text]"/>
      <dgm:spPr>
        <a:solidFill>
          <a:schemeClr val="tx1"/>
        </a:solidFill>
        <a:ln>
          <a:noFill/>
        </a:ln>
      </dgm:spPr>
      <dgm:t>
        <a:bodyPr/>
        <a:lstStyle/>
        <a:p>
          <a:r>
            <a:rPr lang="en-US" dirty="0" smtClean="0"/>
            <a:t> </a:t>
          </a:r>
          <a:endParaRPr lang="en-US" dirty="0"/>
        </a:p>
      </dgm:t>
    </dgm:pt>
    <dgm:pt modelId="{64A02476-0A52-4678-B204-6F46D1E2D862}" type="parTrans" cxnId="{56F9078F-3360-464D-9C9D-6317E0619935}">
      <dgm:prSet/>
      <dgm:spPr>
        <a:ln>
          <a:solidFill>
            <a:schemeClr val="tx1"/>
          </a:solidFill>
        </a:ln>
      </dgm:spPr>
      <dgm:t>
        <a:bodyPr/>
        <a:lstStyle/>
        <a:p>
          <a:endParaRPr lang="en-US"/>
        </a:p>
      </dgm:t>
    </dgm:pt>
    <dgm:pt modelId="{B58AE095-D615-49F3-9E20-7738EFF41D1C}" type="sibTrans" cxnId="{56F9078F-3360-464D-9C9D-6317E0619935}">
      <dgm:prSet/>
      <dgm:spPr/>
      <dgm:t>
        <a:bodyPr/>
        <a:lstStyle/>
        <a:p>
          <a:endParaRPr lang="en-US"/>
        </a:p>
      </dgm:t>
    </dgm:pt>
    <dgm:pt modelId="{04AD739B-CC46-405E-9333-EB15D00586D4}">
      <dgm:prSet phldrT="[Text]"/>
      <dgm:spPr>
        <a:solidFill>
          <a:schemeClr val="tx1"/>
        </a:solidFill>
        <a:ln>
          <a:noFill/>
        </a:ln>
      </dgm:spPr>
      <dgm:t>
        <a:bodyPr/>
        <a:lstStyle/>
        <a:p>
          <a:r>
            <a:rPr lang="en-US" dirty="0" smtClean="0"/>
            <a:t> </a:t>
          </a:r>
          <a:endParaRPr lang="en-US" dirty="0"/>
        </a:p>
      </dgm:t>
    </dgm:pt>
    <dgm:pt modelId="{55F1AAD5-A1A9-491C-814B-E3CC21D4DA09}" type="parTrans" cxnId="{7A2EB986-A735-40E8-A949-9FFC2A744BBB}">
      <dgm:prSet/>
      <dgm:spPr>
        <a:ln>
          <a:solidFill>
            <a:schemeClr val="tx1"/>
          </a:solidFill>
        </a:ln>
      </dgm:spPr>
      <dgm:t>
        <a:bodyPr/>
        <a:lstStyle/>
        <a:p>
          <a:endParaRPr lang="en-US"/>
        </a:p>
      </dgm:t>
    </dgm:pt>
    <dgm:pt modelId="{EBEECF8F-AC80-47C5-BD03-2819CF799179}" type="sibTrans" cxnId="{7A2EB986-A735-40E8-A949-9FFC2A744BBB}">
      <dgm:prSet/>
      <dgm:spPr/>
      <dgm:t>
        <a:bodyPr/>
        <a:lstStyle/>
        <a:p>
          <a:endParaRPr lang="en-US"/>
        </a:p>
      </dgm:t>
    </dgm:pt>
    <dgm:pt modelId="{1301828C-53DF-43BF-B092-407DDFAA5C28}">
      <dgm:prSet phldrT="[Text]"/>
      <dgm:spPr>
        <a:solidFill>
          <a:schemeClr val="tx1"/>
        </a:solidFill>
        <a:ln>
          <a:noFill/>
        </a:ln>
      </dgm:spPr>
      <dgm:t>
        <a:bodyPr/>
        <a:lstStyle/>
        <a:p>
          <a:endParaRPr lang="en-US" dirty="0"/>
        </a:p>
      </dgm:t>
    </dgm:pt>
    <dgm:pt modelId="{D999E564-693E-48FA-A9E6-FA689479470A}" type="parTrans" cxnId="{08B713DB-DA4A-496D-AEA5-A362E9A93A5C}">
      <dgm:prSet/>
      <dgm:spPr>
        <a:ln>
          <a:solidFill>
            <a:schemeClr val="tx1"/>
          </a:solidFill>
        </a:ln>
      </dgm:spPr>
      <dgm:t>
        <a:bodyPr/>
        <a:lstStyle/>
        <a:p>
          <a:endParaRPr lang="en-US"/>
        </a:p>
      </dgm:t>
    </dgm:pt>
    <dgm:pt modelId="{EA9975F0-3281-4267-A13A-88A0137F01CD}" type="sibTrans" cxnId="{08B713DB-DA4A-496D-AEA5-A362E9A93A5C}">
      <dgm:prSet/>
      <dgm:spPr/>
      <dgm:t>
        <a:bodyPr/>
        <a:lstStyle/>
        <a:p>
          <a:endParaRPr lang="en-US"/>
        </a:p>
      </dgm:t>
    </dgm:pt>
    <dgm:pt modelId="{0B57B6A6-726B-4683-A523-1AABFBB4FFF7}" type="pres">
      <dgm:prSet presAssocID="{3C053809-43B7-47E0-8B4E-6445B01D441C}" presName="diagram" presStyleCnt="0">
        <dgm:presLayoutVars>
          <dgm:chPref val="1"/>
          <dgm:dir/>
          <dgm:animOne val="branch"/>
          <dgm:animLvl val="lvl"/>
          <dgm:resizeHandles val="exact"/>
        </dgm:presLayoutVars>
      </dgm:prSet>
      <dgm:spPr/>
      <dgm:t>
        <a:bodyPr/>
        <a:lstStyle/>
        <a:p>
          <a:endParaRPr lang="en-US"/>
        </a:p>
      </dgm:t>
    </dgm:pt>
    <dgm:pt modelId="{6B75F4E2-0197-4C7F-B985-DD2239F8DE56}" type="pres">
      <dgm:prSet presAssocID="{3D4A9441-2A49-41D6-83FB-584D30252CA6}" presName="root1" presStyleCnt="0"/>
      <dgm:spPr/>
    </dgm:pt>
    <dgm:pt modelId="{F4769D64-A058-4C6A-A9A4-AFF37917774A}" type="pres">
      <dgm:prSet presAssocID="{3D4A9441-2A49-41D6-83FB-584D30252CA6}" presName="LevelOneTextNode" presStyleLbl="node0" presStyleIdx="0" presStyleCnt="1">
        <dgm:presLayoutVars>
          <dgm:chPref val="3"/>
        </dgm:presLayoutVars>
      </dgm:prSet>
      <dgm:spPr/>
      <dgm:t>
        <a:bodyPr/>
        <a:lstStyle/>
        <a:p>
          <a:endParaRPr lang="en-US"/>
        </a:p>
      </dgm:t>
    </dgm:pt>
    <dgm:pt modelId="{DB2C9682-1A56-44E8-8BDB-533B0AF29368}" type="pres">
      <dgm:prSet presAssocID="{3D4A9441-2A49-41D6-83FB-584D30252CA6}" presName="level2hierChild" presStyleCnt="0"/>
      <dgm:spPr/>
    </dgm:pt>
    <dgm:pt modelId="{5A391336-993B-499A-8924-D8D82FD1944B}" type="pres">
      <dgm:prSet presAssocID="{BCD0C095-39A1-41D1-BCB9-82CDBFE89007}" presName="conn2-1" presStyleLbl="parChTrans1D2" presStyleIdx="0" presStyleCnt="2"/>
      <dgm:spPr/>
      <dgm:t>
        <a:bodyPr/>
        <a:lstStyle/>
        <a:p>
          <a:endParaRPr lang="en-US"/>
        </a:p>
      </dgm:t>
    </dgm:pt>
    <dgm:pt modelId="{E3B0283A-679B-4148-A39A-0D7B58B155E7}" type="pres">
      <dgm:prSet presAssocID="{BCD0C095-39A1-41D1-BCB9-82CDBFE89007}" presName="connTx" presStyleLbl="parChTrans1D2" presStyleIdx="0" presStyleCnt="2"/>
      <dgm:spPr/>
      <dgm:t>
        <a:bodyPr/>
        <a:lstStyle/>
        <a:p>
          <a:endParaRPr lang="en-US"/>
        </a:p>
      </dgm:t>
    </dgm:pt>
    <dgm:pt modelId="{3D0A2B85-BF3E-4DD4-B7F4-38590FD85277}" type="pres">
      <dgm:prSet presAssocID="{7DAD6A60-C61A-4CE5-B970-0A5BE10BE475}" presName="root2" presStyleCnt="0"/>
      <dgm:spPr/>
    </dgm:pt>
    <dgm:pt modelId="{15B648F4-59EC-4B9E-976E-68A4873738C1}" type="pres">
      <dgm:prSet presAssocID="{7DAD6A60-C61A-4CE5-B970-0A5BE10BE475}" presName="LevelTwoTextNode" presStyleLbl="node2" presStyleIdx="0" presStyleCnt="2">
        <dgm:presLayoutVars>
          <dgm:chPref val="3"/>
        </dgm:presLayoutVars>
      </dgm:prSet>
      <dgm:spPr/>
      <dgm:t>
        <a:bodyPr/>
        <a:lstStyle/>
        <a:p>
          <a:endParaRPr lang="en-US"/>
        </a:p>
      </dgm:t>
    </dgm:pt>
    <dgm:pt modelId="{F4CF0CEB-FCE0-4AEB-8058-D6FBB72C1BAF}" type="pres">
      <dgm:prSet presAssocID="{7DAD6A60-C61A-4CE5-B970-0A5BE10BE475}" presName="level3hierChild" presStyleCnt="0"/>
      <dgm:spPr/>
    </dgm:pt>
    <dgm:pt modelId="{46F4F80C-014D-4385-B320-68AE90C2CD61}" type="pres">
      <dgm:prSet presAssocID="{ACCDB2E6-311C-4CCB-A445-D33E4637708C}" presName="conn2-1" presStyleLbl="parChTrans1D3" presStyleIdx="0" presStyleCnt="4"/>
      <dgm:spPr/>
      <dgm:t>
        <a:bodyPr/>
        <a:lstStyle/>
        <a:p>
          <a:endParaRPr lang="en-US"/>
        </a:p>
      </dgm:t>
    </dgm:pt>
    <dgm:pt modelId="{E1B04C3E-6E1B-4F19-A987-66FD1F277321}" type="pres">
      <dgm:prSet presAssocID="{ACCDB2E6-311C-4CCB-A445-D33E4637708C}" presName="connTx" presStyleLbl="parChTrans1D3" presStyleIdx="0" presStyleCnt="4"/>
      <dgm:spPr/>
      <dgm:t>
        <a:bodyPr/>
        <a:lstStyle/>
        <a:p>
          <a:endParaRPr lang="en-US"/>
        </a:p>
      </dgm:t>
    </dgm:pt>
    <dgm:pt modelId="{E661CFB2-160B-4E36-A96D-96C1B573C583}" type="pres">
      <dgm:prSet presAssocID="{3DCC16D7-9F52-477F-B4AC-7FF974642699}" presName="root2" presStyleCnt="0"/>
      <dgm:spPr/>
    </dgm:pt>
    <dgm:pt modelId="{A078C5CF-87D9-43FC-A907-2969069536D6}" type="pres">
      <dgm:prSet presAssocID="{3DCC16D7-9F52-477F-B4AC-7FF974642699}" presName="LevelTwoTextNode" presStyleLbl="node3" presStyleIdx="0" presStyleCnt="4">
        <dgm:presLayoutVars>
          <dgm:chPref val="3"/>
        </dgm:presLayoutVars>
      </dgm:prSet>
      <dgm:spPr/>
      <dgm:t>
        <a:bodyPr/>
        <a:lstStyle/>
        <a:p>
          <a:endParaRPr lang="en-US"/>
        </a:p>
      </dgm:t>
    </dgm:pt>
    <dgm:pt modelId="{E67B6545-1E8B-4941-8840-41315A286D5A}" type="pres">
      <dgm:prSet presAssocID="{3DCC16D7-9F52-477F-B4AC-7FF974642699}" presName="level3hierChild" presStyleCnt="0"/>
      <dgm:spPr/>
    </dgm:pt>
    <dgm:pt modelId="{B0E7B7D6-11A4-4E91-BA99-D952A131D9F9}" type="pres">
      <dgm:prSet presAssocID="{E2288CA3-FEF0-433A-98E3-6B95E543DEEF}" presName="conn2-1" presStyleLbl="parChTrans1D3" presStyleIdx="1" presStyleCnt="4"/>
      <dgm:spPr/>
      <dgm:t>
        <a:bodyPr/>
        <a:lstStyle/>
        <a:p>
          <a:endParaRPr lang="en-US"/>
        </a:p>
      </dgm:t>
    </dgm:pt>
    <dgm:pt modelId="{0AB709F1-327F-4F62-AAFB-E26FD8A28D09}" type="pres">
      <dgm:prSet presAssocID="{E2288CA3-FEF0-433A-98E3-6B95E543DEEF}" presName="connTx" presStyleLbl="parChTrans1D3" presStyleIdx="1" presStyleCnt="4"/>
      <dgm:spPr/>
      <dgm:t>
        <a:bodyPr/>
        <a:lstStyle/>
        <a:p>
          <a:endParaRPr lang="en-US"/>
        </a:p>
      </dgm:t>
    </dgm:pt>
    <dgm:pt modelId="{33DBA108-704F-43EA-B250-5B8962CFDD71}" type="pres">
      <dgm:prSet presAssocID="{3DFFBDFC-07C5-4331-8C99-3C0E05961CFC}" presName="root2" presStyleCnt="0"/>
      <dgm:spPr/>
    </dgm:pt>
    <dgm:pt modelId="{1E015947-C844-41AB-AFF9-D3DAF04ABAD9}" type="pres">
      <dgm:prSet presAssocID="{3DFFBDFC-07C5-4331-8C99-3C0E05961CFC}" presName="LevelTwoTextNode" presStyleLbl="node3" presStyleIdx="1" presStyleCnt="4">
        <dgm:presLayoutVars>
          <dgm:chPref val="3"/>
        </dgm:presLayoutVars>
      </dgm:prSet>
      <dgm:spPr/>
      <dgm:t>
        <a:bodyPr/>
        <a:lstStyle/>
        <a:p>
          <a:endParaRPr lang="en-US"/>
        </a:p>
      </dgm:t>
    </dgm:pt>
    <dgm:pt modelId="{9FF048FD-9F87-4449-A135-EA31B008586B}" type="pres">
      <dgm:prSet presAssocID="{3DFFBDFC-07C5-4331-8C99-3C0E05961CFC}" presName="level3hierChild" presStyleCnt="0"/>
      <dgm:spPr/>
    </dgm:pt>
    <dgm:pt modelId="{5E88B4DD-B798-462F-ABA3-3CFEC1332653}" type="pres">
      <dgm:prSet presAssocID="{64A02476-0A52-4678-B204-6F46D1E2D862}" presName="conn2-1" presStyleLbl="parChTrans1D2" presStyleIdx="1" presStyleCnt="2"/>
      <dgm:spPr/>
      <dgm:t>
        <a:bodyPr/>
        <a:lstStyle/>
        <a:p>
          <a:endParaRPr lang="en-US"/>
        </a:p>
      </dgm:t>
    </dgm:pt>
    <dgm:pt modelId="{958059BE-FB68-4364-B9D3-E9DF420CCBE4}" type="pres">
      <dgm:prSet presAssocID="{64A02476-0A52-4678-B204-6F46D1E2D862}" presName="connTx" presStyleLbl="parChTrans1D2" presStyleIdx="1" presStyleCnt="2"/>
      <dgm:spPr/>
      <dgm:t>
        <a:bodyPr/>
        <a:lstStyle/>
        <a:p>
          <a:endParaRPr lang="en-US"/>
        </a:p>
      </dgm:t>
    </dgm:pt>
    <dgm:pt modelId="{5BB21161-4E1B-4176-BCBC-1CC1B69C70C8}" type="pres">
      <dgm:prSet presAssocID="{B629231B-DF6D-419B-A038-780E67CE5A4B}" presName="root2" presStyleCnt="0"/>
      <dgm:spPr/>
    </dgm:pt>
    <dgm:pt modelId="{DB2170D0-CCEC-487C-8E53-EDA600559910}" type="pres">
      <dgm:prSet presAssocID="{B629231B-DF6D-419B-A038-780E67CE5A4B}" presName="LevelTwoTextNode" presStyleLbl="node2" presStyleIdx="1" presStyleCnt="2">
        <dgm:presLayoutVars>
          <dgm:chPref val="3"/>
        </dgm:presLayoutVars>
      </dgm:prSet>
      <dgm:spPr/>
      <dgm:t>
        <a:bodyPr/>
        <a:lstStyle/>
        <a:p>
          <a:endParaRPr lang="en-US"/>
        </a:p>
      </dgm:t>
    </dgm:pt>
    <dgm:pt modelId="{C36B2FC6-4F05-4913-8FE0-E494D6552177}" type="pres">
      <dgm:prSet presAssocID="{B629231B-DF6D-419B-A038-780E67CE5A4B}" presName="level3hierChild" presStyleCnt="0"/>
      <dgm:spPr/>
    </dgm:pt>
    <dgm:pt modelId="{7ABC26BC-6EB0-40FA-ACD1-A9D9647EE07B}" type="pres">
      <dgm:prSet presAssocID="{55F1AAD5-A1A9-491C-814B-E3CC21D4DA09}" presName="conn2-1" presStyleLbl="parChTrans1D3" presStyleIdx="2" presStyleCnt="4"/>
      <dgm:spPr/>
      <dgm:t>
        <a:bodyPr/>
        <a:lstStyle/>
        <a:p>
          <a:endParaRPr lang="en-US"/>
        </a:p>
      </dgm:t>
    </dgm:pt>
    <dgm:pt modelId="{06322D16-CC2F-4073-A57F-CAFC8B399869}" type="pres">
      <dgm:prSet presAssocID="{55F1AAD5-A1A9-491C-814B-E3CC21D4DA09}" presName="connTx" presStyleLbl="parChTrans1D3" presStyleIdx="2" presStyleCnt="4"/>
      <dgm:spPr/>
      <dgm:t>
        <a:bodyPr/>
        <a:lstStyle/>
        <a:p>
          <a:endParaRPr lang="en-US"/>
        </a:p>
      </dgm:t>
    </dgm:pt>
    <dgm:pt modelId="{A87CDF5F-8D49-496D-853F-19269128C091}" type="pres">
      <dgm:prSet presAssocID="{04AD739B-CC46-405E-9333-EB15D00586D4}" presName="root2" presStyleCnt="0"/>
      <dgm:spPr/>
    </dgm:pt>
    <dgm:pt modelId="{D0BEE317-812E-433A-8211-64BE334B3A16}" type="pres">
      <dgm:prSet presAssocID="{04AD739B-CC46-405E-9333-EB15D00586D4}" presName="LevelTwoTextNode" presStyleLbl="node3" presStyleIdx="2" presStyleCnt="4">
        <dgm:presLayoutVars>
          <dgm:chPref val="3"/>
        </dgm:presLayoutVars>
      </dgm:prSet>
      <dgm:spPr/>
      <dgm:t>
        <a:bodyPr/>
        <a:lstStyle/>
        <a:p>
          <a:endParaRPr lang="en-US"/>
        </a:p>
      </dgm:t>
    </dgm:pt>
    <dgm:pt modelId="{FA5773F4-A61B-45CE-B4C3-A4307408F81E}" type="pres">
      <dgm:prSet presAssocID="{04AD739B-CC46-405E-9333-EB15D00586D4}" presName="level3hierChild" presStyleCnt="0"/>
      <dgm:spPr/>
    </dgm:pt>
    <dgm:pt modelId="{1A559AF4-48E6-41AA-BCA9-1795926B1DCA}" type="pres">
      <dgm:prSet presAssocID="{D999E564-693E-48FA-A9E6-FA689479470A}" presName="conn2-1" presStyleLbl="parChTrans1D3" presStyleIdx="3" presStyleCnt="4"/>
      <dgm:spPr/>
      <dgm:t>
        <a:bodyPr/>
        <a:lstStyle/>
        <a:p>
          <a:endParaRPr lang="en-US"/>
        </a:p>
      </dgm:t>
    </dgm:pt>
    <dgm:pt modelId="{5F759A32-B9C4-4BE8-BD99-95D57C2A85C6}" type="pres">
      <dgm:prSet presAssocID="{D999E564-693E-48FA-A9E6-FA689479470A}" presName="connTx" presStyleLbl="parChTrans1D3" presStyleIdx="3" presStyleCnt="4"/>
      <dgm:spPr/>
      <dgm:t>
        <a:bodyPr/>
        <a:lstStyle/>
        <a:p>
          <a:endParaRPr lang="en-US"/>
        </a:p>
      </dgm:t>
    </dgm:pt>
    <dgm:pt modelId="{96AD5CD0-B363-43DB-A76D-0813666036AF}" type="pres">
      <dgm:prSet presAssocID="{1301828C-53DF-43BF-B092-407DDFAA5C28}" presName="root2" presStyleCnt="0"/>
      <dgm:spPr/>
    </dgm:pt>
    <dgm:pt modelId="{1D822266-3245-451A-8C7C-878EFBD37647}" type="pres">
      <dgm:prSet presAssocID="{1301828C-53DF-43BF-B092-407DDFAA5C28}" presName="LevelTwoTextNode" presStyleLbl="node3" presStyleIdx="3" presStyleCnt="4">
        <dgm:presLayoutVars>
          <dgm:chPref val="3"/>
        </dgm:presLayoutVars>
      </dgm:prSet>
      <dgm:spPr/>
      <dgm:t>
        <a:bodyPr/>
        <a:lstStyle/>
        <a:p>
          <a:endParaRPr lang="en-US"/>
        </a:p>
      </dgm:t>
    </dgm:pt>
    <dgm:pt modelId="{4C975B12-1AB5-4917-BA7A-EE4784BE7E68}" type="pres">
      <dgm:prSet presAssocID="{1301828C-53DF-43BF-B092-407DDFAA5C28}" presName="level3hierChild" presStyleCnt="0"/>
      <dgm:spPr/>
    </dgm:pt>
  </dgm:ptLst>
  <dgm:cxnLst>
    <dgm:cxn modelId="{414644A6-6F57-4C30-9FE5-85EA82B13D55}" type="presOf" srcId="{BCD0C095-39A1-41D1-BCB9-82CDBFE89007}" destId="{5A391336-993B-499A-8924-D8D82FD1944B}" srcOrd="0" destOrd="0" presId="urn:microsoft.com/office/officeart/2005/8/layout/hierarchy2"/>
    <dgm:cxn modelId="{15ADC022-7664-4834-8EFE-7ED382927C4A}" type="presOf" srcId="{7DAD6A60-C61A-4CE5-B970-0A5BE10BE475}" destId="{15B648F4-59EC-4B9E-976E-68A4873738C1}" srcOrd="0" destOrd="0" presId="urn:microsoft.com/office/officeart/2005/8/layout/hierarchy2"/>
    <dgm:cxn modelId="{EA340962-8F80-4054-AAAA-3655E7D26279}" type="presOf" srcId="{1301828C-53DF-43BF-B092-407DDFAA5C28}" destId="{1D822266-3245-451A-8C7C-878EFBD37647}" srcOrd="0" destOrd="0" presId="urn:microsoft.com/office/officeart/2005/8/layout/hierarchy2"/>
    <dgm:cxn modelId="{DAFE1989-6460-44C4-B412-D2FD8BAA3E94}" type="presOf" srcId="{B629231B-DF6D-419B-A038-780E67CE5A4B}" destId="{DB2170D0-CCEC-487C-8E53-EDA600559910}" srcOrd="0" destOrd="0" presId="urn:microsoft.com/office/officeart/2005/8/layout/hierarchy2"/>
    <dgm:cxn modelId="{8BC59C83-9042-4E2B-939F-423B558AE357}" type="presOf" srcId="{3DCC16D7-9F52-477F-B4AC-7FF974642699}" destId="{A078C5CF-87D9-43FC-A907-2969069536D6}" srcOrd="0" destOrd="0" presId="urn:microsoft.com/office/officeart/2005/8/layout/hierarchy2"/>
    <dgm:cxn modelId="{8D7FDC74-E02B-4C27-95B6-03FCB697D160}" type="presOf" srcId="{ACCDB2E6-311C-4CCB-A445-D33E4637708C}" destId="{46F4F80C-014D-4385-B320-68AE90C2CD61}" srcOrd="0" destOrd="0" presId="urn:microsoft.com/office/officeart/2005/8/layout/hierarchy2"/>
    <dgm:cxn modelId="{DDDB759F-04B2-4A0C-80C6-87BC7B153F87}" srcId="{3C053809-43B7-47E0-8B4E-6445B01D441C}" destId="{3D4A9441-2A49-41D6-83FB-584D30252CA6}" srcOrd="0" destOrd="0" parTransId="{78057E44-5F3A-4303-A24F-1FD24B916D56}" sibTransId="{A71A0CFE-51F2-49ED-926C-00E9D0FDE3BA}"/>
    <dgm:cxn modelId="{7A2EB986-A735-40E8-A949-9FFC2A744BBB}" srcId="{B629231B-DF6D-419B-A038-780E67CE5A4B}" destId="{04AD739B-CC46-405E-9333-EB15D00586D4}" srcOrd="0" destOrd="0" parTransId="{55F1AAD5-A1A9-491C-814B-E3CC21D4DA09}" sibTransId="{EBEECF8F-AC80-47C5-BD03-2819CF799179}"/>
    <dgm:cxn modelId="{CBB104D3-6C00-4C45-AE46-8CDAA25D0688}" type="presOf" srcId="{ACCDB2E6-311C-4CCB-A445-D33E4637708C}" destId="{E1B04C3E-6E1B-4F19-A987-66FD1F277321}" srcOrd="1" destOrd="0" presId="urn:microsoft.com/office/officeart/2005/8/layout/hierarchy2"/>
    <dgm:cxn modelId="{1A29D1B8-028B-481B-A619-3DDE72E54642}" type="presOf" srcId="{64A02476-0A52-4678-B204-6F46D1E2D862}" destId="{958059BE-FB68-4364-B9D3-E9DF420CCBE4}" srcOrd="1" destOrd="0" presId="urn:microsoft.com/office/officeart/2005/8/layout/hierarchy2"/>
    <dgm:cxn modelId="{4632CF29-185E-436D-84A9-F699DEF22663}" type="presOf" srcId="{D999E564-693E-48FA-A9E6-FA689479470A}" destId="{1A559AF4-48E6-41AA-BCA9-1795926B1DCA}" srcOrd="0" destOrd="0" presId="urn:microsoft.com/office/officeart/2005/8/layout/hierarchy2"/>
    <dgm:cxn modelId="{DF0ED8EB-D6E3-4A82-ABA0-B393A382A24D}" type="presOf" srcId="{64A02476-0A52-4678-B204-6F46D1E2D862}" destId="{5E88B4DD-B798-462F-ABA3-3CFEC1332653}" srcOrd="0" destOrd="0" presId="urn:microsoft.com/office/officeart/2005/8/layout/hierarchy2"/>
    <dgm:cxn modelId="{07BC748D-151A-4B45-A7C3-600E82F3BF20}" type="presOf" srcId="{3D4A9441-2A49-41D6-83FB-584D30252CA6}" destId="{F4769D64-A058-4C6A-A9A4-AFF37917774A}" srcOrd="0" destOrd="0" presId="urn:microsoft.com/office/officeart/2005/8/layout/hierarchy2"/>
    <dgm:cxn modelId="{DD3943F7-0126-458E-9FBC-FA1EE85CE9EE}" srcId="{3D4A9441-2A49-41D6-83FB-584D30252CA6}" destId="{7DAD6A60-C61A-4CE5-B970-0A5BE10BE475}" srcOrd="0" destOrd="0" parTransId="{BCD0C095-39A1-41D1-BCB9-82CDBFE89007}" sibTransId="{2B6B3E06-1E4D-45D6-A745-023D4A0A9C6A}"/>
    <dgm:cxn modelId="{8094B7F3-CC0D-419D-B849-A5D0DD9F0898}" type="presOf" srcId="{3DFFBDFC-07C5-4331-8C99-3C0E05961CFC}" destId="{1E015947-C844-41AB-AFF9-D3DAF04ABAD9}" srcOrd="0" destOrd="0" presId="urn:microsoft.com/office/officeart/2005/8/layout/hierarchy2"/>
    <dgm:cxn modelId="{5CB1BD6D-08E4-40FA-853A-98C6396C920F}" type="presOf" srcId="{E2288CA3-FEF0-433A-98E3-6B95E543DEEF}" destId="{0AB709F1-327F-4F62-AAFB-E26FD8A28D09}" srcOrd="1" destOrd="0" presId="urn:microsoft.com/office/officeart/2005/8/layout/hierarchy2"/>
    <dgm:cxn modelId="{6ADEAC49-4BAA-4DB2-B8E9-633A4A633A95}" type="presOf" srcId="{D999E564-693E-48FA-A9E6-FA689479470A}" destId="{5F759A32-B9C4-4BE8-BD99-95D57C2A85C6}" srcOrd="1" destOrd="0" presId="urn:microsoft.com/office/officeart/2005/8/layout/hierarchy2"/>
    <dgm:cxn modelId="{0A0357A3-AD69-43A7-A5E9-35F1F4F4A7F4}" srcId="{7DAD6A60-C61A-4CE5-B970-0A5BE10BE475}" destId="{3DFFBDFC-07C5-4331-8C99-3C0E05961CFC}" srcOrd="1" destOrd="0" parTransId="{E2288CA3-FEF0-433A-98E3-6B95E543DEEF}" sibTransId="{BCDD66EF-39CB-4742-8DD6-6ECDD4F8A8A4}"/>
    <dgm:cxn modelId="{F9BA3EA6-CEC0-47E6-815D-26C3AF81B6D3}" type="presOf" srcId="{04AD739B-CC46-405E-9333-EB15D00586D4}" destId="{D0BEE317-812E-433A-8211-64BE334B3A16}" srcOrd="0" destOrd="0" presId="urn:microsoft.com/office/officeart/2005/8/layout/hierarchy2"/>
    <dgm:cxn modelId="{08B713DB-DA4A-496D-AEA5-A362E9A93A5C}" srcId="{B629231B-DF6D-419B-A038-780E67CE5A4B}" destId="{1301828C-53DF-43BF-B092-407DDFAA5C28}" srcOrd="1" destOrd="0" parTransId="{D999E564-693E-48FA-A9E6-FA689479470A}" sibTransId="{EA9975F0-3281-4267-A13A-88A0137F01CD}"/>
    <dgm:cxn modelId="{D4904E10-9CDD-4E4F-9AB5-944842A8FB8C}" type="presOf" srcId="{3C053809-43B7-47E0-8B4E-6445B01D441C}" destId="{0B57B6A6-726B-4683-A523-1AABFBB4FFF7}" srcOrd="0" destOrd="0" presId="urn:microsoft.com/office/officeart/2005/8/layout/hierarchy2"/>
    <dgm:cxn modelId="{38448555-7BE1-4DB3-B632-FDDFC25CDECC}" type="presOf" srcId="{55F1AAD5-A1A9-491C-814B-E3CC21D4DA09}" destId="{06322D16-CC2F-4073-A57F-CAFC8B399869}" srcOrd="1" destOrd="0" presId="urn:microsoft.com/office/officeart/2005/8/layout/hierarchy2"/>
    <dgm:cxn modelId="{F7912CC3-6661-4C7F-9D0A-DBDB7AB190E9}" type="presOf" srcId="{E2288CA3-FEF0-433A-98E3-6B95E543DEEF}" destId="{B0E7B7D6-11A4-4E91-BA99-D952A131D9F9}" srcOrd="0" destOrd="0" presId="urn:microsoft.com/office/officeart/2005/8/layout/hierarchy2"/>
    <dgm:cxn modelId="{296C0FFA-8F27-45D3-865C-6B4258A7F209}" type="presOf" srcId="{BCD0C095-39A1-41D1-BCB9-82CDBFE89007}" destId="{E3B0283A-679B-4148-A39A-0D7B58B155E7}" srcOrd="1" destOrd="0" presId="urn:microsoft.com/office/officeart/2005/8/layout/hierarchy2"/>
    <dgm:cxn modelId="{119548F9-CEEF-42B3-8266-474FDCB6E44F}" srcId="{7DAD6A60-C61A-4CE5-B970-0A5BE10BE475}" destId="{3DCC16D7-9F52-477F-B4AC-7FF974642699}" srcOrd="0" destOrd="0" parTransId="{ACCDB2E6-311C-4CCB-A445-D33E4637708C}" sibTransId="{6FCD137A-48D2-4B01-B9BE-B90D7401E96F}"/>
    <dgm:cxn modelId="{69693990-10E7-411C-BD17-6C844A6F336B}" type="presOf" srcId="{55F1AAD5-A1A9-491C-814B-E3CC21D4DA09}" destId="{7ABC26BC-6EB0-40FA-ACD1-A9D9647EE07B}" srcOrd="0" destOrd="0" presId="urn:microsoft.com/office/officeart/2005/8/layout/hierarchy2"/>
    <dgm:cxn modelId="{56F9078F-3360-464D-9C9D-6317E0619935}" srcId="{3D4A9441-2A49-41D6-83FB-584D30252CA6}" destId="{B629231B-DF6D-419B-A038-780E67CE5A4B}" srcOrd="1" destOrd="0" parTransId="{64A02476-0A52-4678-B204-6F46D1E2D862}" sibTransId="{B58AE095-D615-49F3-9E20-7738EFF41D1C}"/>
    <dgm:cxn modelId="{E465E31F-6A5D-4DE3-999A-3177C9A031B0}" type="presParOf" srcId="{0B57B6A6-726B-4683-A523-1AABFBB4FFF7}" destId="{6B75F4E2-0197-4C7F-B985-DD2239F8DE56}" srcOrd="0" destOrd="0" presId="urn:microsoft.com/office/officeart/2005/8/layout/hierarchy2"/>
    <dgm:cxn modelId="{36F8B3A1-3E7C-4482-847F-1905E0D7CA9F}" type="presParOf" srcId="{6B75F4E2-0197-4C7F-B985-DD2239F8DE56}" destId="{F4769D64-A058-4C6A-A9A4-AFF37917774A}" srcOrd="0" destOrd="0" presId="urn:microsoft.com/office/officeart/2005/8/layout/hierarchy2"/>
    <dgm:cxn modelId="{8E00BA90-208A-4C02-9828-823D3081C501}" type="presParOf" srcId="{6B75F4E2-0197-4C7F-B985-DD2239F8DE56}" destId="{DB2C9682-1A56-44E8-8BDB-533B0AF29368}" srcOrd="1" destOrd="0" presId="urn:microsoft.com/office/officeart/2005/8/layout/hierarchy2"/>
    <dgm:cxn modelId="{3C6C2F12-9332-40AF-8D3A-BA2E58ABEB83}" type="presParOf" srcId="{DB2C9682-1A56-44E8-8BDB-533B0AF29368}" destId="{5A391336-993B-499A-8924-D8D82FD1944B}" srcOrd="0" destOrd="0" presId="urn:microsoft.com/office/officeart/2005/8/layout/hierarchy2"/>
    <dgm:cxn modelId="{DF0E2548-1EE9-4161-B6C9-4FCF922D60C3}" type="presParOf" srcId="{5A391336-993B-499A-8924-D8D82FD1944B}" destId="{E3B0283A-679B-4148-A39A-0D7B58B155E7}" srcOrd="0" destOrd="0" presId="urn:microsoft.com/office/officeart/2005/8/layout/hierarchy2"/>
    <dgm:cxn modelId="{08134D29-F7B2-48DF-8EAF-24EE11E22818}" type="presParOf" srcId="{DB2C9682-1A56-44E8-8BDB-533B0AF29368}" destId="{3D0A2B85-BF3E-4DD4-B7F4-38590FD85277}" srcOrd="1" destOrd="0" presId="urn:microsoft.com/office/officeart/2005/8/layout/hierarchy2"/>
    <dgm:cxn modelId="{A9674CA2-FB28-49BE-803F-90AED1B4C506}" type="presParOf" srcId="{3D0A2B85-BF3E-4DD4-B7F4-38590FD85277}" destId="{15B648F4-59EC-4B9E-976E-68A4873738C1}" srcOrd="0" destOrd="0" presId="urn:microsoft.com/office/officeart/2005/8/layout/hierarchy2"/>
    <dgm:cxn modelId="{082F504B-6FE1-47E8-B8F0-7234B109C3CD}" type="presParOf" srcId="{3D0A2B85-BF3E-4DD4-B7F4-38590FD85277}" destId="{F4CF0CEB-FCE0-4AEB-8058-D6FBB72C1BAF}" srcOrd="1" destOrd="0" presId="urn:microsoft.com/office/officeart/2005/8/layout/hierarchy2"/>
    <dgm:cxn modelId="{71D6EF90-45B2-47D9-A580-9466AAD0827A}" type="presParOf" srcId="{F4CF0CEB-FCE0-4AEB-8058-D6FBB72C1BAF}" destId="{46F4F80C-014D-4385-B320-68AE90C2CD61}" srcOrd="0" destOrd="0" presId="urn:microsoft.com/office/officeart/2005/8/layout/hierarchy2"/>
    <dgm:cxn modelId="{358C1CD5-A641-48F7-84AC-7A69D9CB623D}" type="presParOf" srcId="{46F4F80C-014D-4385-B320-68AE90C2CD61}" destId="{E1B04C3E-6E1B-4F19-A987-66FD1F277321}" srcOrd="0" destOrd="0" presId="urn:microsoft.com/office/officeart/2005/8/layout/hierarchy2"/>
    <dgm:cxn modelId="{D41D3616-BF66-42C1-9E91-922A891A278C}" type="presParOf" srcId="{F4CF0CEB-FCE0-4AEB-8058-D6FBB72C1BAF}" destId="{E661CFB2-160B-4E36-A96D-96C1B573C583}" srcOrd="1" destOrd="0" presId="urn:microsoft.com/office/officeart/2005/8/layout/hierarchy2"/>
    <dgm:cxn modelId="{56160B8F-9CD2-4B24-B2FA-847F101BE54C}" type="presParOf" srcId="{E661CFB2-160B-4E36-A96D-96C1B573C583}" destId="{A078C5CF-87D9-43FC-A907-2969069536D6}" srcOrd="0" destOrd="0" presId="urn:microsoft.com/office/officeart/2005/8/layout/hierarchy2"/>
    <dgm:cxn modelId="{32C60A81-1889-41ED-8755-977264AF2EED}" type="presParOf" srcId="{E661CFB2-160B-4E36-A96D-96C1B573C583}" destId="{E67B6545-1E8B-4941-8840-41315A286D5A}" srcOrd="1" destOrd="0" presId="urn:microsoft.com/office/officeart/2005/8/layout/hierarchy2"/>
    <dgm:cxn modelId="{29F68974-320C-4754-8B90-86304341F98A}" type="presParOf" srcId="{F4CF0CEB-FCE0-4AEB-8058-D6FBB72C1BAF}" destId="{B0E7B7D6-11A4-4E91-BA99-D952A131D9F9}" srcOrd="2" destOrd="0" presId="urn:microsoft.com/office/officeart/2005/8/layout/hierarchy2"/>
    <dgm:cxn modelId="{8CB2B4A7-8906-46A5-8537-2A9B5E9A05FA}" type="presParOf" srcId="{B0E7B7D6-11A4-4E91-BA99-D952A131D9F9}" destId="{0AB709F1-327F-4F62-AAFB-E26FD8A28D09}" srcOrd="0" destOrd="0" presId="urn:microsoft.com/office/officeart/2005/8/layout/hierarchy2"/>
    <dgm:cxn modelId="{5FD4838B-9071-451D-9F7A-A3E8C7ACBF2E}" type="presParOf" srcId="{F4CF0CEB-FCE0-4AEB-8058-D6FBB72C1BAF}" destId="{33DBA108-704F-43EA-B250-5B8962CFDD71}" srcOrd="3" destOrd="0" presId="urn:microsoft.com/office/officeart/2005/8/layout/hierarchy2"/>
    <dgm:cxn modelId="{86E62BC9-1F11-47EB-B63B-0F8DDCC6C952}" type="presParOf" srcId="{33DBA108-704F-43EA-B250-5B8962CFDD71}" destId="{1E015947-C844-41AB-AFF9-D3DAF04ABAD9}" srcOrd="0" destOrd="0" presId="urn:microsoft.com/office/officeart/2005/8/layout/hierarchy2"/>
    <dgm:cxn modelId="{EF0E93DA-6134-40E6-9E5F-0E81E6E999FF}" type="presParOf" srcId="{33DBA108-704F-43EA-B250-5B8962CFDD71}" destId="{9FF048FD-9F87-4449-A135-EA31B008586B}" srcOrd="1" destOrd="0" presId="urn:microsoft.com/office/officeart/2005/8/layout/hierarchy2"/>
    <dgm:cxn modelId="{49CAC747-87C2-4F11-B20B-B8C643B52F75}" type="presParOf" srcId="{DB2C9682-1A56-44E8-8BDB-533B0AF29368}" destId="{5E88B4DD-B798-462F-ABA3-3CFEC1332653}" srcOrd="2" destOrd="0" presId="urn:microsoft.com/office/officeart/2005/8/layout/hierarchy2"/>
    <dgm:cxn modelId="{EB6C684E-5A8B-4509-AFF2-50F1060712A6}" type="presParOf" srcId="{5E88B4DD-B798-462F-ABA3-3CFEC1332653}" destId="{958059BE-FB68-4364-B9D3-E9DF420CCBE4}" srcOrd="0" destOrd="0" presId="urn:microsoft.com/office/officeart/2005/8/layout/hierarchy2"/>
    <dgm:cxn modelId="{90BA85C6-8833-40B9-A6F3-CABDFADC2915}" type="presParOf" srcId="{DB2C9682-1A56-44E8-8BDB-533B0AF29368}" destId="{5BB21161-4E1B-4176-BCBC-1CC1B69C70C8}" srcOrd="3" destOrd="0" presId="urn:microsoft.com/office/officeart/2005/8/layout/hierarchy2"/>
    <dgm:cxn modelId="{DF23EF92-D8A5-4517-B6A6-4B15F35F8B8C}" type="presParOf" srcId="{5BB21161-4E1B-4176-BCBC-1CC1B69C70C8}" destId="{DB2170D0-CCEC-487C-8E53-EDA600559910}" srcOrd="0" destOrd="0" presId="urn:microsoft.com/office/officeart/2005/8/layout/hierarchy2"/>
    <dgm:cxn modelId="{E4336FAB-71D9-4D19-9C11-A06E877001EE}" type="presParOf" srcId="{5BB21161-4E1B-4176-BCBC-1CC1B69C70C8}" destId="{C36B2FC6-4F05-4913-8FE0-E494D6552177}" srcOrd="1" destOrd="0" presId="urn:microsoft.com/office/officeart/2005/8/layout/hierarchy2"/>
    <dgm:cxn modelId="{D8671887-B628-42C3-A965-AEA7FBCE455B}" type="presParOf" srcId="{C36B2FC6-4F05-4913-8FE0-E494D6552177}" destId="{7ABC26BC-6EB0-40FA-ACD1-A9D9647EE07B}" srcOrd="0" destOrd="0" presId="urn:microsoft.com/office/officeart/2005/8/layout/hierarchy2"/>
    <dgm:cxn modelId="{A8582B70-1B5E-48F8-8BB9-28328CCF1421}" type="presParOf" srcId="{7ABC26BC-6EB0-40FA-ACD1-A9D9647EE07B}" destId="{06322D16-CC2F-4073-A57F-CAFC8B399869}" srcOrd="0" destOrd="0" presId="urn:microsoft.com/office/officeart/2005/8/layout/hierarchy2"/>
    <dgm:cxn modelId="{2E88092A-FA5D-4717-BD80-6B0DD484BE66}" type="presParOf" srcId="{C36B2FC6-4F05-4913-8FE0-E494D6552177}" destId="{A87CDF5F-8D49-496D-853F-19269128C091}" srcOrd="1" destOrd="0" presId="urn:microsoft.com/office/officeart/2005/8/layout/hierarchy2"/>
    <dgm:cxn modelId="{19FD914D-70E8-4DE6-A290-783DB8B2C39C}" type="presParOf" srcId="{A87CDF5F-8D49-496D-853F-19269128C091}" destId="{D0BEE317-812E-433A-8211-64BE334B3A16}" srcOrd="0" destOrd="0" presId="urn:microsoft.com/office/officeart/2005/8/layout/hierarchy2"/>
    <dgm:cxn modelId="{9179A045-A84F-4531-8240-6E836590B42C}" type="presParOf" srcId="{A87CDF5F-8D49-496D-853F-19269128C091}" destId="{FA5773F4-A61B-45CE-B4C3-A4307408F81E}" srcOrd="1" destOrd="0" presId="urn:microsoft.com/office/officeart/2005/8/layout/hierarchy2"/>
    <dgm:cxn modelId="{1039C695-9B2F-4175-9DA0-36DE4CA94487}" type="presParOf" srcId="{C36B2FC6-4F05-4913-8FE0-E494D6552177}" destId="{1A559AF4-48E6-41AA-BCA9-1795926B1DCA}" srcOrd="2" destOrd="0" presId="urn:microsoft.com/office/officeart/2005/8/layout/hierarchy2"/>
    <dgm:cxn modelId="{D3AB7790-140F-4A7F-A2B9-1DC468476327}" type="presParOf" srcId="{1A559AF4-48E6-41AA-BCA9-1795926B1DCA}" destId="{5F759A32-B9C4-4BE8-BD99-95D57C2A85C6}" srcOrd="0" destOrd="0" presId="urn:microsoft.com/office/officeart/2005/8/layout/hierarchy2"/>
    <dgm:cxn modelId="{C65C0A44-9CAE-49B5-9577-733DF35CABA2}" type="presParOf" srcId="{C36B2FC6-4F05-4913-8FE0-E494D6552177}" destId="{96AD5CD0-B363-43DB-A76D-0813666036AF}" srcOrd="3" destOrd="0" presId="urn:microsoft.com/office/officeart/2005/8/layout/hierarchy2"/>
    <dgm:cxn modelId="{5EFC25B6-1C20-4909-B596-6EE28A36F51B}" type="presParOf" srcId="{96AD5CD0-B363-43DB-A76D-0813666036AF}" destId="{1D822266-3245-451A-8C7C-878EFBD37647}" srcOrd="0" destOrd="0" presId="urn:microsoft.com/office/officeart/2005/8/layout/hierarchy2"/>
    <dgm:cxn modelId="{257870D8-4B1D-412E-8532-41F5201D99A2}" type="presParOf" srcId="{96AD5CD0-B363-43DB-A76D-0813666036AF}" destId="{4C975B12-1AB5-4917-BA7A-EE4784BE7E68}" srcOrd="1" destOrd="0" presId="urn:microsoft.com/office/officeart/2005/8/layout/hierarchy2"/>
  </dgm:cxnLst>
  <dgm:bg>
    <a:noFill/>
  </dgm:bg>
  <dgm:whole>
    <a:ln>
      <a:noFill/>
    </a:ln>
  </dgm:whole>
  <dgm:extLst>
    <a:ext uri="http://schemas.microsoft.com/office/drawing/2008/diagram">
      <dsp:dataModelExt xmlns:dsp="http://schemas.microsoft.com/office/drawing/2008/diagram" xmlns=""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053809-43B7-47E0-8B4E-6445B01D441C}"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en-US"/>
        </a:p>
      </dgm:t>
    </dgm:pt>
    <dgm:pt modelId="{3D4A9441-2A49-41D6-83FB-584D30252CA6}">
      <dgm:prSet phldrT="[Text]"/>
      <dgm:spPr>
        <a:solidFill>
          <a:schemeClr val="tx1"/>
        </a:solidFill>
        <a:ln>
          <a:noFill/>
        </a:ln>
      </dgm:spPr>
      <dgm:t>
        <a:bodyPr/>
        <a:lstStyle/>
        <a:p>
          <a:r>
            <a:rPr lang="en-US" dirty="0" smtClean="0"/>
            <a:t> </a:t>
          </a:r>
          <a:endParaRPr lang="en-US" dirty="0"/>
        </a:p>
      </dgm:t>
    </dgm:pt>
    <dgm:pt modelId="{78057E44-5F3A-4303-A24F-1FD24B916D56}" type="parTrans" cxnId="{DDDB759F-04B2-4A0C-80C6-87BC7B153F87}">
      <dgm:prSet/>
      <dgm:spPr/>
      <dgm:t>
        <a:bodyPr/>
        <a:lstStyle/>
        <a:p>
          <a:endParaRPr lang="en-US"/>
        </a:p>
      </dgm:t>
    </dgm:pt>
    <dgm:pt modelId="{A71A0CFE-51F2-49ED-926C-00E9D0FDE3BA}" type="sibTrans" cxnId="{DDDB759F-04B2-4A0C-80C6-87BC7B153F87}">
      <dgm:prSet/>
      <dgm:spPr/>
      <dgm:t>
        <a:bodyPr/>
        <a:lstStyle/>
        <a:p>
          <a:endParaRPr lang="en-US"/>
        </a:p>
      </dgm:t>
    </dgm:pt>
    <dgm:pt modelId="{7DAD6A60-C61A-4CE5-B970-0A5BE10BE475}">
      <dgm:prSet phldrT="[Text]"/>
      <dgm:spPr>
        <a:solidFill>
          <a:schemeClr val="tx1"/>
        </a:solidFill>
        <a:ln>
          <a:noFill/>
        </a:ln>
      </dgm:spPr>
      <dgm:t>
        <a:bodyPr/>
        <a:lstStyle/>
        <a:p>
          <a:endParaRPr lang="en-US" dirty="0"/>
        </a:p>
      </dgm:t>
    </dgm:pt>
    <dgm:pt modelId="{BCD0C095-39A1-41D1-BCB9-82CDBFE89007}" type="parTrans" cxnId="{DD3943F7-0126-458E-9FBC-FA1EE85CE9EE}">
      <dgm:prSet/>
      <dgm:spPr>
        <a:ln>
          <a:solidFill>
            <a:schemeClr val="tx1"/>
          </a:solidFill>
        </a:ln>
      </dgm:spPr>
      <dgm:t>
        <a:bodyPr/>
        <a:lstStyle/>
        <a:p>
          <a:endParaRPr lang="en-US"/>
        </a:p>
      </dgm:t>
    </dgm:pt>
    <dgm:pt modelId="{2B6B3E06-1E4D-45D6-A745-023D4A0A9C6A}" type="sibTrans" cxnId="{DD3943F7-0126-458E-9FBC-FA1EE85CE9EE}">
      <dgm:prSet/>
      <dgm:spPr/>
      <dgm:t>
        <a:bodyPr/>
        <a:lstStyle/>
        <a:p>
          <a:endParaRPr lang="en-US"/>
        </a:p>
      </dgm:t>
    </dgm:pt>
    <dgm:pt modelId="{3DCC16D7-9F52-477F-B4AC-7FF974642699}">
      <dgm:prSet phldrT="[Text]"/>
      <dgm:spPr>
        <a:solidFill>
          <a:schemeClr val="tx1"/>
        </a:solidFill>
        <a:ln>
          <a:noFill/>
        </a:ln>
      </dgm:spPr>
      <dgm:t>
        <a:bodyPr/>
        <a:lstStyle/>
        <a:p>
          <a:r>
            <a:rPr lang="en-US" dirty="0" smtClean="0"/>
            <a:t> </a:t>
          </a:r>
          <a:endParaRPr lang="en-US" dirty="0"/>
        </a:p>
      </dgm:t>
    </dgm:pt>
    <dgm:pt modelId="{ACCDB2E6-311C-4CCB-A445-D33E4637708C}" type="parTrans" cxnId="{119548F9-CEEF-42B3-8266-474FDCB6E44F}">
      <dgm:prSet/>
      <dgm:spPr>
        <a:ln>
          <a:solidFill>
            <a:schemeClr val="tx1"/>
          </a:solidFill>
        </a:ln>
      </dgm:spPr>
      <dgm:t>
        <a:bodyPr/>
        <a:lstStyle/>
        <a:p>
          <a:endParaRPr lang="en-US"/>
        </a:p>
      </dgm:t>
    </dgm:pt>
    <dgm:pt modelId="{6FCD137A-48D2-4B01-B9BE-B90D7401E96F}" type="sibTrans" cxnId="{119548F9-CEEF-42B3-8266-474FDCB6E44F}">
      <dgm:prSet/>
      <dgm:spPr/>
      <dgm:t>
        <a:bodyPr/>
        <a:lstStyle/>
        <a:p>
          <a:endParaRPr lang="en-US"/>
        </a:p>
      </dgm:t>
    </dgm:pt>
    <dgm:pt modelId="{3DFFBDFC-07C5-4331-8C99-3C0E05961CFC}">
      <dgm:prSet phldrT="[Text]"/>
      <dgm:spPr>
        <a:solidFill>
          <a:schemeClr val="tx1"/>
        </a:solidFill>
        <a:ln>
          <a:noFill/>
        </a:ln>
      </dgm:spPr>
      <dgm:t>
        <a:bodyPr/>
        <a:lstStyle/>
        <a:p>
          <a:r>
            <a:rPr lang="en-US" dirty="0" smtClean="0"/>
            <a:t> </a:t>
          </a:r>
          <a:endParaRPr lang="en-US" dirty="0"/>
        </a:p>
      </dgm:t>
    </dgm:pt>
    <dgm:pt modelId="{E2288CA3-FEF0-433A-98E3-6B95E543DEEF}" type="parTrans" cxnId="{0A0357A3-AD69-43A7-A5E9-35F1F4F4A7F4}">
      <dgm:prSet/>
      <dgm:spPr>
        <a:ln>
          <a:solidFill>
            <a:schemeClr val="tx1"/>
          </a:solidFill>
        </a:ln>
      </dgm:spPr>
      <dgm:t>
        <a:bodyPr/>
        <a:lstStyle/>
        <a:p>
          <a:endParaRPr lang="en-US"/>
        </a:p>
      </dgm:t>
    </dgm:pt>
    <dgm:pt modelId="{BCDD66EF-39CB-4742-8DD6-6ECDD4F8A8A4}" type="sibTrans" cxnId="{0A0357A3-AD69-43A7-A5E9-35F1F4F4A7F4}">
      <dgm:prSet/>
      <dgm:spPr/>
      <dgm:t>
        <a:bodyPr/>
        <a:lstStyle/>
        <a:p>
          <a:endParaRPr lang="en-US"/>
        </a:p>
      </dgm:t>
    </dgm:pt>
    <dgm:pt modelId="{B629231B-DF6D-419B-A038-780E67CE5A4B}">
      <dgm:prSet phldrT="[Text]"/>
      <dgm:spPr>
        <a:solidFill>
          <a:schemeClr val="tx1"/>
        </a:solidFill>
        <a:ln>
          <a:noFill/>
        </a:ln>
      </dgm:spPr>
      <dgm:t>
        <a:bodyPr/>
        <a:lstStyle/>
        <a:p>
          <a:r>
            <a:rPr lang="en-US" dirty="0" smtClean="0"/>
            <a:t> </a:t>
          </a:r>
          <a:endParaRPr lang="en-US" dirty="0"/>
        </a:p>
      </dgm:t>
    </dgm:pt>
    <dgm:pt modelId="{64A02476-0A52-4678-B204-6F46D1E2D862}" type="parTrans" cxnId="{56F9078F-3360-464D-9C9D-6317E0619935}">
      <dgm:prSet/>
      <dgm:spPr>
        <a:ln>
          <a:solidFill>
            <a:schemeClr val="tx1"/>
          </a:solidFill>
        </a:ln>
      </dgm:spPr>
      <dgm:t>
        <a:bodyPr/>
        <a:lstStyle/>
        <a:p>
          <a:endParaRPr lang="en-US"/>
        </a:p>
      </dgm:t>
    </dgm:pt>
    <dgm:pt modelId="{B58AE095-D615-49F3-9E20-7738EFF41D1C}" type="sibTrans" cxnId="{56F9078F-3360-464D-9C9D-6317E0619935}">
      <dgm:prSet/>
      <dgm:spPr/>
      <dgm:t>
        <a:bodyPr/>
        <a:lstStyle/>
        <a:p>
          <a:endParaRPr lang="en-US"/>
        </a:p>
      </dgm:t>
    </dgm:pt>
    <dgm:pt modelId="{04AD739B-CC46-405E-9333-EB15D00586D4}">
      <dgm:prSet phldrT="[Text]"/>
      <dgm:spPr>
        <a:solidFill>
          <a:schemeClr val="tx1"/>
        </a:solidFill>
        <a:ln>
          <a:noFill/>
        </a:ln>
      </dgm:spPr>
      <dgm:t>
        <a:bodyPr/>
        <a:lstStyle/>
        <a:p>
          <a:r>
            <a:rPr lang="en-US" dirty="0" smtClean="0"/>
            <a:t> </a:t>
          </a:r>
          <a:endParaRPr lang="en-US" dirty="0"/>
        </a:p>
      </dgm:t>
    </dgm:pt>
    <dgm:pt modelId="{55F1AAD5-A1A9-491C-814B-E3CC21D4DA09}" type="parTrans" cxnId="{7A2EB986-A735-40E8-A949-9FFC2A744BBB}">
      <dgm:prSet/>
      <dgm:spPr>
        <a:ln>
          <a:solidFill>
            <a:schemeClr val="tx1"/>
          </a:solidFill>
        </a:ln>
      </dgm:spPr>
      <dgm:t>
        <a:bodyPr/>
        <a:lstStyle/>
        <a:p>
          <a:endParaRPr lang="en-US"/>
        </a:p>
      </dgm:t>
    </dgm:pt>
    <dgm:pt modelId="{EBEECF8F-AC80-47C5-BD03-2819CF799179}" type="sibTrans" cxnId="{7A2EB986-A735-40E8-A949-9FFC2A744BBB}">
      <dgm:prSet/>
      <dgm:spPr/>
      <dgm:t>
        <a:bodyPr/>
        <a:lstStyle/>
        <a:p>
          <a:endParaRPr lang="en-US"/>
        </a:p>
      </dgm:t>
    </dgm:pt>
    <dgm:pt modelId="{1301828C-53DF-43BF-B092-407DDFAA5C28}">
      <dgm:prSet phldrT="[Text]"/>
      <dgm:spPr>
        <a:solidFill>
          <a:schemeClr val="tx1"/>
        </a:solidFill>
        <a:ln>
          <a:noFill/>
        </a:ln>
      </dgm:spPr>
      <dgm:t>
        <a:bodyPr/>
        <a:lstStyle/>
        <a:p>
          <a:endParaRPr lang="en-US" dirty="0"/>
        </a:p>
      </dgm:t>
    </dgm:pt>
    <dgm:pt modelId="{D999E564-693E-48FA-A9E6-FA689479470A}" type="parTrans" cxnId="{08B713DB-DA4A-496D-AEA5-A362E9A93A5C}">
      <dgm:prSet/>
      <dgm:spPr>
        <a:ln>
          <a:solidFill>
            <a:schemeClr val="tx1"/>
          </a:solidFill>
        </a:ln>
      </dgm:spPr>
      <dgm:t>
        <a:bodyPr/>
        <a:lstStyle/>
        <a:p>
          <a:endParaRPr lang="en-US"/>
        </a:p>
      </dgm:t>
    </dgm:pt>
    <dgm:pt modelId="{EA9975F0-3281-4267-A13A-88A0137F01CD}" type="sibTrans" cxnId="{08B713DB-DA4A-496D-AEA5-A362E9A93A5C}">
      <dgm:prSet/>
      <dgm:spPr/>
      <dgm:t>
        <a:bodyPr/>
        <a:lstStyle/>
        <a:p>
          <a:endParaRPr lang="en-US"/>
        </a:p>
      </dgm:t>
    </dgm:pt>
    <dgm:pt modelId="{0B57B6A6-726B-4683-A523-1AABFBB4FFF7}" type="pres">
      <dgm:prSet presAssocID="{3C053809-43B7-47E0-8B4E-6445B01D441C}" presName="diagram" presStyleCnt="0">
        <dgm:presLayoutVars>
          <dgm:chPref val="1"/>
          <dgm:dir/>
          <dgm:animOne val="branch"/>
          <dgm:animLvl val="lvl"/>
          <dgm:resizeHandles val="exact"/>
        </dgm:presLayoutVars>
      </dgm:prSet>
      <dgm:spPr/>
      <dgm:t>
        <a:bodyPr/>
        <a:lstStyle/>
        <a:p>
          <a:endParaRPr lang="en-US"/>
        </a:p>
      </dgm:t>
    </dgm:pt>
    <dgm:pt modelId="{6B75F4E2-0197-4C7F-B985-DD2239F8DE56}" type="pres">
      <dgm:prSet presAssocID="{3D4A9441-2A49-41D6-83FB-584D30252CA6}" presName="root1" presStyleCnt="0"/>
      <dgm:spPr/>
    </dgm:pt>
    <dgm:pt modelId="{F4769D64-A058-4C6A-A9A4-AFF37917774A}" type="pres">
      <dgm:prSet presAssocID="{3D4A9441-2A49-41D6-83FB-584D30252CA6}" presName="LevelOneTextNode" presStyleLbl="node0" presStyleIdx="0" presStyleCnt="1">
        <dgm:presLayoutVars>
          <dgm:chPref val="3"/>
        </dgm:presLayoutVars>
      </dgm:prSet>
      <dgm:spPr/>
      <dgm:t>
        <a:bodyPr/>
        <a:lstStyle/>
        <a:p>
          <a:endParaRPr lang="en-US"/>
        </a:p>
      </dgm:t>
    </dgm:pt>
    <dgm:pt modelId="{DB2C9682-1A56-44E8-8BDB-533B0AF29368}" type="pres">
      <dgm:prSet presAssocID="{3D4A9441-2A49-41D6-83FB-584D30252CA6}" presName="level2hierChild" presStyleCnt="0"/>
      <dgm:spPr/>
    </dgm:pt>
    <dgm:pt modelId="{5A391336-993B-499A-8924-D8D82FD1944B}" type="pres">
      <dgm:prSet presAssocID="{BCD0C095-39A1-41D1-BCB9-82CDBFE89007}" presName="conn2-1" presStyleLbl="parChTrans1D2" presStyleIdx="0" presStyleCnt="2"/>
      <dgm:spPr/>
      <dgm:t>
        <a:bodyPr/>
        <a:lstStyle/>
        <a:p>
          <a:endParaRPr lang="en-US"/>
        </a:p>
      </dgm:t>
    </dgm:pt>
    <dgm:pt modelId="{E3B0283A-679B-4148-A39A-0D7B58B155E7}" type="pres">
      <dgm:prSet presAssocID="{BCD0C095-39A1-41D1-BCB9-82CDBFE89007}" presName="connTx" presStyleLbl="parChTrans1D2" presStyleIdx="0" presStyleCnt="2"/>
      <dgm:spPr/>
      <dgm:t>
        <a:bodyPr/>
        <a:lstStyle/>
        <a:p>
          <a:endParaRPr lang="en-US"/>
        </a:p>
      </dgm:t>
    </dgm:pt>
    <dgm:pt modelId="{3D0A2B85-BF3E-4DD4-B7F4-38590FD85277}" type="pres">
      <dgm:prSet presAssocID="{7DAD6A60-C61A-4CE5-B970-0A5BE10BE475}" presName="root2" presStyleCnt="0"/>
      <dgm:spPr/>
    </dgm:pt>
    <dgm:pt modelId="{15B648F4-59EC-4B9E-976E-68A4873738C1}" type="pres">
      <dgm:prSet presAssocID="{7DAD6A60-C61A-4CE5-B970-0A5BE10BE475}" presName="LevelTwoTextNode" presStyleLbl="node2" presStyleIdx="0" presStyleCnt="2">
        <dgm:presLayoutVars>
          <dgm:chPref val="3"/>
        </dgm:presLayoutVars>
      </dgm:prSet>
      <dgm:spPr/>
      <dgm:t>
        <a:bodyPr/>
        <a:lstStyle/>
        <a:p>
          <a:endParaRPr lang="en-US"/>
        </a:p>
      </dgm:t>
    </dgm:pt>
    <dgm:pt modelId="{F4CF0CEB-FCE0-4AEB-8058-D6FBB72C1BAF}" type="pres">
      <dgm:prSet presAssocID="{7DAD6A60-C61A-4CE5-B970-0A5BE10BE475}" presName="level3hierChild" presStyleCnt="0"/>
      <dgm:spPr/>
    </dgm:pt>
    <dgm:pt modelId="{46F4F80C-014D-4385-B320-68AE90C2CD61}" type="pres">
      <dgm:prSet presAssocID="{ACCDB2E6-311C-4CCB-A445-D33E4637708C}" presName="conn2-1" presStyleLbl="parChTrans1D3" presStyleIdx="0" presStyleCnt="4"/>
      <dgm:spPr/>
      <dgm:t>
        <a:bodyPr/>
        <a:lstStyle/>
        <a:p>
          <a:endParaRPr lang="en-US"/>
        </a:p>
      </dgm:t>
    </dgm:pt>
    <dgm:pt modelId="{E1B04C3E-6E1B-4F19-A987-66FD1F277321}" type="pres">
      <dgm:prSet presAssocID="{ACCDB2E6-311C-4CCB-A445-D33E4637708C}" presName="connTx" presStyleLbl="parChTrans1D3" presStyleIdx="0" presStyleCnt="4"/>
      <dgm:spPr/>
      <dgm:t>
        <a:bodyPr/>
        <a:lstStyle/>
        <a:p>
          <a:endParaRPr lang="en-US"/>
        </a:p>
      </dgm:t>
    </dgm:pt>
    <dgm:pt modelId="{E661CFB2-160B-4E36-A96D-96C1B573C583}" type="pres">
      <dgm:prSet presAssocID="{3DCC16D7-9F52-477F-B4AC-7FF974642699}" presName="root2" presStyleCnt="0"/>
      <dgm:spPr/>
    </dgm:pt>
    <dgm:pt modelId="{A078C5CF-87D9-43FC-A907-2969069536D6}" type="pres">
      <dgm:prSet presAssocID="{3DCC16D7-9F52-477F-B4AC-7FF974642699}" presName="LevelTwoTextNode" presStyleLbl="node3" presStyleIdx="0" presStyleCnt="4">
        <dgm:presLayoutVars>
          <dgm:chPref val="3"/>
        </dgm:presLayoutVars>
      </dgm:prSet>
      <dgm:spPr/>
      <dgm:t>
        <a:bodyPr/>
        <a:lstStyle/>
        <a:p>
          <a:endParaRPr lang="en-US"/>
        </a:p>
      </dgm:t>
    </dgm:pt>
    <dgm:pt modelId="{E67B6545-1E8B-4941-8840-41315A286D5A}" type="pres">
      <dgm:prSet presAssocID="{3DCC16D7-9F52-477F-B4AC-7FF974642699}" presName="level3hierChild" presStyleCnt="0"/>
      <dgm:spPr/>
    </dgm:pt>
    <dgm:pt modelId="{B0E7B7D6-11A4-4E91-BA99-D952A131D9F9}" type="pres">
      <dgm:prSet presAssocID="{E2288CA3-FEF0-433A-98E3-6B95E543DEEF}" presName="conn2-1" presStyleLbl="parChTrans1D3" presStyleIdx="1" presStyleCnt="4"/>
      <dgm:spPr/>
      <dgm:t>
        <a:bodyPr/>
        <a:lstStyle/>
        <a:p>
          <a:endParaRPr lang="en-US"/>
        </a:p>
      </dgm:t>
    </dgm:pt>
    <dgm:pt modelId="{0AB709F1-327F-4F62-AAFB-E26FD8A28D09}" type="pres">
      <dgm:prSet presAssocID="{E2288CA3-FEF0-433A-98E3-6B95E543DEEF}" presName="connTx" presStyleLbl="parChTrans1D3" presStyleIdx="1" presStyleCnt="4"/>
      <dgm:spPr/>
      <dgm:t>
        <a:bodyPr/>
        <a:lstStyle/>
        <a:p>
          <a:endParaRPr lang="en-US"/>
        </a:p>
      </dgm:t>
    </dgm:pt>
    <dgm:pt modelId="{33DBA108-704F-43EA-B250-5B8962CFDD71}" type="pres">
      <dgm:prSet presAssocID="{3DFFBDFC-07C5-4331-8C99-3C0E05961CFC}" presName="root2" presStyleCnt="0"/>
      <dgm:spPr/>
    </dgm:pt>
    <dgm:pt modelId="{1E015947-C844-41AB-AFF9-D3DAF04ABAD9}" type="pres">
      <dgm:prSet presAssocID="{3DFFBDFC-07C5-4331-8C99-3C0E05961CFC}" presName="LevelTwoTextNode" presStyleLbl="node3" presStyleIdx="1" presStyleCnt="4">
        <dgm:presLayoutVars>
          <dgm:chPref val="3"/>
        </dgm:presLayoutVars>
      </dgm:prSet>
      <dgm:spPr/>
      <dgm:t>
        <a:bodyPr/>
        <a:lstStyle/>
        <a:p>
          <a:endParaRPr lang="en-US"/>
        </a:p>
      </dgm:t>
    </dgm:pt>
    <dgm:pt modelId="{9FF048FD-9F87-4449-A135-EA31B008586B}" type="pres">
      <dgm:prSet presAssocID="{3DFFBDFC-07C5-4331-8C99-3C0E05961CFC}" presName="level3hierChild" presStyleCnt="0"/>
      <dgm:spPr/>
    </dgm:pt>
    <dgm:pt modelId="{5E88B4DD-B798-462F-ABA3-3CFEC1332653}" type="pres">
      <dgm:prSet presAssocID="{64A02476-0A52-4678-B204-6F46D1E2D862}" presName="conn2-1" presStyleLbl="parChTrans1D2" presStyleIdx="1" presStyleCnt="2"/>
      <dgm:spPr/>
      <dgm:t>
        <a:bodyPr/>
        <a:lstStyle/>
        <a:p>
          <a:endParaRPr lang="en-US"/>
        </a:p>
      </dgm:t>
    </dgm:pt>
    <dgm:pt modelId="{958059BE-FB68-4364-B9D3-E9DF420CCBE4}" type="pres">
      <dgm:prSet presAssocID="{64A02476-0A52-4678-B204-6F46D1E2D862}" presName="connTx" presStyleLbl="parChTrans1D2" presStyleIdx="1" presStyleCnt="2"/>
      <dgm:spPr/>
      <dgm:t>
        <a:bodyPr/>
        <a:lstStyle/>
        <a:p>
          <a:endParaRPr lang="en-US"/>
        </a:p>
      </dgm:t>
    </dgm:pt>
    <dgm:pt modelId="{5BB21161-4E1B-4176-BCBC-1CC1B69C70C8}" type="pres">
      <dgm:prSet presAssocID="{B629231B-DF6D-419B-A038-780E67CE5A4B}" presName="root2" presStyleCnt="0"/>
      <dgm:spPr/>
    </dgm:pt>
    <dgm:pt modelId="{DB2170D0-CCEC-487C-8E53-EDA600559910}" type="pres">
      <dgm:prSet presAssocID="{B629231B-DF6D-419B-A038-780E67CE5A4B}" presName="LevelTwoTextNode" presStyleLbl="node2" presStyleIdx="1" presStyleCnt="2">
        <dgm:presLayoutVars>
          <dgm:chPref val="3"/>
        </dgm:presLayoutVars>
      </dgm:prSet>
      <dgm:spPr/>
      <dgm:t>
        <a:bodyPr/>
        <a:lstStyle/>
        <a:p>
          <a:endParaRPr lang="en-US"/>
        </a:p>
      </dgm:t>
    </dgm:pt>
    <dgm:pt modelId="{C36B2FC6-4F05-4913-8FE0-E494D6552177}" type="pres">
      <dgm:prSet presAssocID="{B629231B-DF6D-419B-A038-780E67CE5A4B}" presName="level3hierChild" presStyleCnt="0"/>
      <dgm:spPr/>
    </dgm:pt>
    <dgm:pt modelId="{7ABC26BC-6EB0-40FA-ACD1-A9D9647EE07B}" type="pres">
      <dgm:prSet presAssocID="{55F1AAD5-A1A9-491C-814B-E3CC21D4DA09}" presName="conn2-1" presStyleLbl="parChTrans1D3" presStyleIdx="2" presStyleCnt="4"/>
      <dgm:spPr/>
      <dgm:t>
        <a:bodyPr/>
        <a:lstStyle/>
        <a:p>
          <a:endParaRPr lang="en-US"/>
        </a:p>
      </dgm:t>
    </dgm:pt>
    <dgm:pt modelId="{06322D16-CC2F-4073-A57F-CAFC8B399869}" type="pres">
      <dgm:prSet presAssocID="{55F1AAD5-A1A9-491C-814B-E3CC21D4DA09}" presName="connTx" presStyleLbl="parChTrans1D3" presStyleIdx="2" presStyleCnt="4"/>
      <dgm:spPr/>
      <dgm:t>
        <a:bodyPr/>
        <a:lstStyle/>
        <a:p>
          <a:endParaRPr lang="en-US"/>
        </a:p>
      </dgm:t>
    </dgm:pt>
    <dgm:pt modelId="{A87CDF5F-8D49-496D-853F-19269128C091}" type="pres">
      <dgm:prSet presAssocID="{04AD739B-CC46-405E-9333-EB15D00586D4}" presName="root2" presStyleCnt="0"/>
      <dgm:spPr/>
    </dgm:pt>
    <dgm:pt modelId="{D0BEE317-812E-433A-8211-64BE334B3A16}" type="pres">
      <dgm:prSet presAssocID="{04AD739B-CC46-405E-9333-EB15D00586D4}" presName="LevelTwoTextNode" presStyleLbl="node3" presStyleIdx="2" presStyleCnt="4">
        <dgm:presLayoutVars>
          <dgm:chPref val="3"/>
        </dgm:presLayoutVars>
      </dgm:prSet>
      <dgm:spPr/>
      <dgm:t>
        <a:bodyPr/>
        <a:lstStyle/>
        <a:p>
          <a:endParaRPr lang="en-US"/>
        </a:p>
      </dgm:t>
    </dgm:pt>
    <dgm:pt modelId="{FA5773F4-A61B-45CE-B4C3-A4307408F81E}" type="pres">
      <dgm:prSet presAssocID="{04AD739B-CC46-405E-9333-EB15D00586D4}" presName="level3hierChild" presStyleCnt="0"/>
      <dgm:spPr/>
    </dgm:pt>
    <dgm:pt modelId="{1A559AF4-48E6-41AA-BCA9-1795926B1DCA}" type="pres">
      <dgm:prSet presAssocID="{D999E564-693E-48FA-A9E6-FA689479470A}" presName="conn2-1" presStyleLbl="parChTrans1D3" presStyleIdx="3" presStyleCnt="4"/>
      <dgm:spPr/>
      <dgm:t>
        <a:bodyPr/>
        <a:lstStyle/>
        <a:p>
          <a:endParaRPr lang="en-US"/>
        </a:p>
      </dgm:t>
    </dgm:pt>
    <dgm:pt modelId="{5F759A32-B9C4-4BE8-BD99-95D57C2A85C6}" type="pres">
      <dgm:prSet presAssocID="{D999E564-693E-48FA-A9E6-FA689479470A}" presName="connTx" presStyleLbl="parChTrans1D3" presStyleIdx="3" presStyleCnt="4"/>
      <dgm:spPr/>
      <dgm:t>
        <a:bodyPr/>
        <a:lstStyle/>
        <a:p>
          <a:endParaRPr lang="en-US"/>
        </a:p>
      </dgm:t>
    </dgm:pt>
    <dgm:pt modelId="{96AD5CD0-B363-43DB-A76D-0813666036AF}" type="pres">
      <dgm:prSet presAssocID="{1301828C-53DF-43BF-B092-407DDFAA5C28}" presName="root2" presStyleCnt="0"/>
      <dgm:spPr/>
    </dgm:pt>
    <dgm:pt modelId="{1D822266-3245-451A-8C7C-878EFBD37647}" type="pres">
      <dgm:prSet presAssocID="{1301828C-53DF-43BF-B092-407DDFAA5C28}" presName="LevelTwoTextNode" presStyleLbl="node3" presStyleIdx="3" presStyleCnt="4">
        <dgm:presLayoutVars>
          <dgm:chPref val="3"/>
        </dgm:presLayoutVars>
      </dgm:prSet>
      <dgm:spPr/>
      <dgm:t>
        <a:bodyPr/>
        <a:lstStyle/>
        <a:p>
          <a:endParaRPr lang="en-US"/>
        </a:p>
      </dgm:t>
    </dgm:pt>
    <dgm:pt modelId="{4C975B12-1AB5-4917-BA7A-EE4784BE7E68}" type="pres">
      <dgm:prSet presAssocID="{1301828C-53DF-43BF-B092-407DDFAA5C28}" presName="level3hierChild" presStyleCnt="0"/>
      <dgm:spPr/>
    </dgm:pt>
  </dgm:ptLst>
  <dgm:cxnLst>
    <dgm:cxn modelId="{8233C0F6-24E1-4A57-A564-CEA497309C5C}" type="presOf" srcId="{55F1AAD5-A1A9-491C-814B-E3CC21D4DA09}" destId="{06322D16-CC2F-4073-A57F-CAFC8B399869}" srcOrd="1" destOrd="0" presId="urn:microsoft.com/office/officeart/2005/8/layout/hierarchy2"/>
    <dgm:cxn modelId="{B6546944-4684-4C0A-AC3A-9FE43069D20E}" type="presOf" srcId="{D999E564-693E-48FA-A9E6-FA689479470A}" destId="{5F759A32-B9C4-4BE8-BD99-95D57C2A85C6}" srcOrd="1" destOrd="0" presId="urn:microsoft.com/office/officeart/2005/8/layout/hierarchy2"/>
    <dgm:cxn modelId="{DDDB759F-04B2-4A0C-80C6-87BC7B153F87}" srcId="{3C053809-43B7-47E0-8B4E-6445B01D441C}" destId="{3D4A9441-2A49-41D6-83FB-584D30252CA6}" srcOrd="0" destOrd="0" parTransId="{78057E44-5F3A-4303-A24F-1FD24B916D56}" sibTransId="{A71A0CFE-51F2-49ED-926C-00E9D0FDE3BA}"/>
    <dgm:cxn modelId="{B5C3002F-6A77-40E6-A450-8896F980ACC4}" type="presOf" srcId="{D999E564-693E-48FA-A9E6-FA689479470A}" destId="{1A559AF4-48E6-41AA-BCA9-1795926B1DCA}" srcOrd="0" destOrd="0" presId="urn:microsoft.com/office/officeart/2005/8/layout/hierarchy2"/>
    <dgm:cxn modelId="{7A2EB986-A735-40E8-A949-9FFC2A744BBB}" srcId="{B629231B-DF6D-419B-A038-780E67CE5A4B}" destId="{04AD739B-CC46-405E-9333-EB15D00586D4}" srcOrd="0" destOrd="0" parTransId="{55F1AAD5-A1A9-491C-814B-E3CC21D4DA09}" sibTransId="{EBEECF8F-AC80-47C5-BD03-2819CF799179}"/>
    <dgm:cxn modelId="{FE7B96B1-8CA6-4140-8077-86AA88966276}" type="presOf" srcId="{3D4A9441-2A49-41D6-83FB-584D30252CA6}" destId="{F4769D64-A058-4C6A-A9A4-AFF37917774A}" srcOrd="0" destOrd="0" presId="urn:microsoft.com/office/officeart/2005/8/layout/hierarchy2"/>
    <dgm:cxn modelId="{533CD8BD-B422-4DC9-BB25-C49360124E47}" type="presOf" srcId="{B629231B-DF6D-419B-A038-780E67CE5A4B}" destId="{DB2170D0-CCEC-487C-8E53-EDA600559910}" srcOrd="0" destOrd="0" presId="urn:microsoft.com/office/officeart/2005/8/layout/hierarchy2"/>
    <dgm:cxn modelId="{DD3943F7-0126-458E-9FBC-FA1EE85CE9EE}" srcId="{3D4A9441-2A49-41D6-83FB-584D30252CA6}" destId="{7DAD6A60-C61A-4CE5-B970-0A5BE10BE475}" srcOrd="0" destOrd="0" parTransId="{BCD0C095-39A1-41D1-BCB9-82CDBFE89007}" sibTransId="{2B6B3E06-1E4D-45D6-A745-023D4A0A9C6A}"/>
    <dgm:cxn modelId="{23A97374-6625-40CA-A6C3-7D6C9FF73F49}" type="presOf" srcId="{7DAD6A60-C61A-4CE5-B970-0A5BE10BE475}" destId="{15B648F4-59EC-4B9E-976E-68A4873738C1}" srcOrd="0" destOrd="0" presId="urn:microsoft.com/office/officeart/2005/8/layout/hierarchy2"/>
    <dgm:cxn modelId="{8658F6EC-5F62-4043-A079-D5E487CA1E46}" type="presOf" srcId="{BCD0C095-39A1-41D1-BCB9-82CDBFE89007}" destId="{E3B0283A-679B-4148-A39A-0D7B58B155E7}" srcOrd="1" destOrd="0" presId="urn:microsoft.com/office/officeart/2005/8/layout/hierarchy2"/>
    <dgm:cxn modelId="{35E35DD2-CC49-4649-AE0A-7B717416923D}" type="presOf" srcId="{55F1AAD5-A1A9-491C-814B-E3CC21D4DA09}" destId="{7ABC26BC-6EB0-40FA-ACD1-A9D9647EE07B}" srcOrd="0" destOrd="0" presId="urn:microsoft.com/office/officeart/2005/8/layout/hierarchy2"/>
    <dgm:cxn modelId="{0A0357A3-AD69-43A7-A5E9-35F1F4F4A7F4}" srcId="{7DAD6A60-C61A-4CE5-B970-0A5BE10BE475}" destId="{3DFFBDFC-07C5-4331-8C99-3C0E05961CFC}" srcOrd="1" destOrd="0" parTransId="{E2288CA3-FEF0-433A-98E3-6B95E543DEEF}" sibTransId="{BCDD66EF-39CB-4742-8DD6-6ECDD4F8A8A4}"/>
    <dgm:cxn modelId="{1CDA0936-6D12-4AEC-A93B-B1552E4FBCB6}" type="presOf" srcId="{E2288CA3-FEF0-433A-98E3-6B95E543DEEF}" destId="{0AB709F1-327F-4F62-AAFB-E26FD8A28D09}" srcOrd="1" destOrd="0" presId="urn:microsoft.com/office/officeart/2005/8/layout/hierarchy2"/>
    <dgm:cxn modelId="{08B713DB-DA4A-496D-AEA5-A362E9A93A5C}" srcId="{B629231B-DF6D-419B-A038-780E67CE5A4B}" destId="{1301828C-53DF-43BF-B092-407DDFAA5C28}" srcOrd="1" destOrd="0" parTransId="{D999E564-693E-48FA-A9E6-FA689479470A}" sibTransId="{EA9975F0-3281-4267-A13A-88A0137F01CD}"/>
    <dgm:cxn modelId="{124BE096-6742-429E-B0FD-77225478D538}" type="presOf" srcId="{ACCDB2E6-311C-4CCB-A445-D33E4637708C}" destId="{46F4F80C-014D-4385-B320-68AE90C2CD61}" srcOrd="0" destOrd="0" presId="urn:microsoft.com/office/officeart/2005/8/layout/hierarchy2"/>
    <dgm:cxn modelId="{5E0A11C4-4DB2-4815-85CE-6E479033A958}" type="presOf" srcId="{1301828C-53DF-43BF-B092-407DDFAA5C28}" destId="{1D822266-3245-451A-8C7C-878EFBD37647}" srcOrd="0" destOrd="0" presId="urn:microsoft.com/office/officeart/2005/8/layout/hierarchy2"/>
    <dgm:cxn modelId="{CA0B06BD-6F3C-4830-B662-B12F75C6294C}" type="presOf" srcId="{ACCDB2E6-311C-4CCB-A445-D33E4637708C}" destId="{E1B04C3E-6E1B-4F19-A987-66FD1F277321}" srcOrd="1" destOrd="0" presId="urn:microsoft.com/office/officeart/2005/8/layout/hierarchy2"/>
    <dgm:cxn modelId="{5D6DF947-6871-4E22-8FCE-EBB30A6BBCA0}" type="presOf" srcId="{BCD0C095-39A1-41D1-BCB9-82CDBFE89007}" destId="{5A391336-993B-499A-8924-D8D82FD1944B}" srcOrd="0" destOrd="0" presId="urn:microsoft.com/office/officeart/2005/8/layout/hierarchy2"/>
    <dgm:cxn modelId="{F1DAFDF1-B93B-499B-BE88-24F2109A31B0}" type="presOf" srcId="{3DFFBDFC-07C5-4331-8C99-3C0E05961CFC}" destId="{1E015947-C844-41AB-AFF9-D3DAF04ABAD9}" srcOrd="0" destOrd="0" presId="urn:microsoft.com/office/officeart/2005/8/layout/hierarchy2"/>
    <dgm:cxn modelId="{81051213-9F08-45CC-9B75-B6F1FFA8AC3B}" type="presOf" srcId="{3DCC16D7-9F52-477F-B4AC-7FF974642699}" destId="{A078C5CF-87D9-43FC-A907-2969069536D6}" srcOrd="0" destOrd="0" presId="urn:microsoft.com/office/officeart/2005/8/layout/hierarchy2"/>
    <dgm:cxn modelId="{330BD10A-43A3-431A-8FBD-B3558F5CBDDB}" type="presOf" srcId="{3C053809-43B7-47E0-8B4E-6445B01D441C}" destId="{0B57B6A6-726B-4683-A523-1AABFBB4FFF7}" srcOrd="0" destOrd="0" presId="urn:microsoft.com/office/officeart/2005/8/layout/hierarchy2"/>
    <dgm:cxn modelId="{EA95314A-4F11-4048-BE57-81795ED12E6D}" type="presOf" srcId="{64A02476-0A52-4678-B204-6F46D1E2D862}" destId="{958059BE-FB68-4364-B9D3-E9DF420CCBE4}" srcOrd="1" destOrd="0" presId="urn:microsoft.com/office/officeart/2005/8/layout/hierarchy2"/>
    <dgm:cxn modelId="{119548F9-CEEF-42B3-8266-474FDCB6E44F}" srcId="{7DAD6A60-C61A-4CE5-B970-0A5BE10BE475}" destId="{3DCC16D7-9F52-477F-B4AC-7FF974642699}" srcOrd="0" destOrd="0" parTransId="{ACCDB2E6-311C-4CCB-A445-D33E4637708C}" sibTransId="{6FCD137A-48D2-4B01-B9BE-B90D7401E96F}"/>
    <dgm:cxn modelId="{229BA2EB-C0C7-48C5-BD79-2DC03EC79A12}" type="presOf" srcId="{64A02476-0A52-4678-B204-6F46D1E2D862}" destId="{5E88B4DD-B798-462F-ABA3-3CFEC1332653}" srcOrd="0" destOrd="0" presId="urn:microsoft.com/office/officeart/2005/8/layout/hierarchy2"/>
    <dgm:cxn modelId="{090ECC95-9DCE-4467-906F-6AACC711785E}" type="presOf" srcId="{04AD739B-CC46-405E-9333-EB15D00586D4}" destId="{D0BEE317-812E-433A-8211-64BE334B3A16}" srcOrd="0" destOrd="0" presId="urn:microsoft.com/office/officeart/2005/8/layout/hierarchy2"/>
    <dgm:cxn modelId="{16E4751B-6119-4DEA-9CA6-54437CE2940D}" type="presOf" srcId="{E2288CA3-FEF0-433A-98E3-6B95E543DEEF}" destId="{B0E7B7D6-11A4-4E91-BA99-D952A131D9F9}" srcOrd="0" destOrd="0" presId="urn:microsoft.com/office/officeart/2005/8/layout/hierarchy2"/>
    <dgm:cxn modelId="{56F9078F-3360-464D-9C9D-6317E0619935}" srcId="{3D4A9441-2A49-41D6-83FB-584D30252CA6}" destId="{B629231B-DF6D-419B-A038-780E67CE5A4B}" srcOrd="1" destOrd="0" parTransId="{64A02476-0A52-4678-B204-6F46D1E2D862}" sibTransId="{B58AE095-D615-49F3-9E20-7738EFF41D1C}"/>
    <dgm:cxn modelId="{C56D9205-40E5-4A08-8829-71383C0593AB}" type="presParOf" srcId="{0B57B6A6-726B-4683-A523-1AABFBB4FFF7}" destId="{6B75F4E2-0197-4C7F-B985-DD2239F8DE56}" srcOrd="0" destOrd="0" presId="urn:microsoft.com/office/officeart/2005/8/layout/hierarchy2"/>
    <dgm:cxn modelId="{8474865C-A115-49AC-8104-4FB2CCD03167}" type="presParOf" srcId="{6B75F4E2-0197-4C7F-B985-DD2239F8DE56}" destId="{F4769D64-A058-4C6A-A9A4-AFF37917774A}" srcOrd="0" destOrd="0" presId="urn:microsoft.com/office/officeart/2005/8/layout/hierarchy2"/>
    <dgm:cxn modelId="{671A94ED-E664-4D91-A38C-368CD3153ACD}" type="presParOf" srcId="{6B75F4E2-0197-4C7F-B985-DD2239F8DE56}" destId="{DB2C9682-1A56-44E8-8BDB-533B0AF29368}" srcOrd="1" destOrd="0" presId="urn:microsoft.com/office/officeart/2005/8/layout/hierarchy2"/>
    <dgm:cxn modelId="{1DC1FA08-C189-482F-87CB-EC1163052D73}" type="presParOf" srcId="{DB2C9682-1A56-44E8-8BDB-533B0AF29368}" destId="{5A391336-993B-499A-8924-D8D82FD1944B}" srcOrd="0" destOrd="0" presId="urn:microsoft.com/office/officeart/2005/8/layout/hierarchy2"/>
    <dgm:cxn modelId="{60545E01-614F-4EEB-B5C1-9590063A237B}" type="presParOf" srcId="{5A391336-993B-499A-8924-D8D82FD1944B}" destId="{E3B0283A-679B-4148-A39A-0D7B58B155E7}" srcOrd="0" destOrd="0" presId="urn:microsoft.com/office/officeart/2005/8/layout/hierarchy2"/>
    <dgm:cxn modelId="{A1DFCFA7-BDD2-496B-8C37-611417747EEB}" type="presParOf" srcId="{DB2C9682-1A56-44E8-8BDB-533B0AF29368}" destId="{3D0A2B85-BF3E-4DD4-B7F4-38590FD85277}" srcOrd="1" destOrd="0" presId="urn:microsoft.com/office/officeart/2005/8/layout/hierarchy2"/>
    <dgm:cxn modelId="{AF94B40D-C69F-47AC-AF00-C0DADB4CA009}" type="presParOf" srcId="{3D0A2B85-BF3E-4DD4-B7F4-38590FD85277}" destId="{15B648F4-59EC-4B9E-976E-68A4873738C1}" srcOrd="0" destOrd="0" presId="urn:microsoft.com/office/officeart/2005/8/layout/hierarchy2"/>
    <dgm:cxn modelId="{A6667736-0C2D-4A78-A978-DD738893D33A}" type="presParOf" srcId="{3D0A2B85-BF3E-4DD4-B7F4-38590FD85277}" destId="{F4CF0CEB-FCE0-4AEB-8058-D6FBB72C1BAF}" srcOrd="1" destOrd="0" presId="urn:microsoft.com/office/officeart/2005/8/layout/hierarchy2"/>
    <dgm:cxn modelId="{8A52D2FF-7DEB-41FC-AC4D-6D7BF8752437}" type="presParOf" srcId="{F4CF0CEB-FCE0-4AEB-8058-D6FBB72C1BAF}" destId="{46F4F80C-014D-4385-B320-68AE90C2CD61}" srcOrd="0" destOrd="0" presId="urn:microsoft.com/office/officeart/2005/8/layout/hierarchy2"/>
    <dgm:cxn modelId="{F15D9960-2018-45FC-8D79-3CF9C6E960ED}" type="presParOf" srcId="{46F4F80C-014D-4385-B320-68AE90C2CD61}" destId="{E1B04C3E-6E1B-4F19-A987-66FD1F277321}" srcOrd="0" destOrd="0" presId="urn:microsoft.com/office/officeart/2005/8/layout/hierarchy2"/>
    <dgm:cxn modelId="{FE3C2C39-C23B-418A-A6BF-38B6BCD4C08D}" type="presParOf" srcId="{F4CF0CEB-FCE0-4AEB-8058-D6FBB72C1BAF}" destId="{E661CFB2-160B-4E36-A96D-96C1B573C583}" srcOrd="1" destOrd="0" presId="urn:microsoft.com/office/officeart/2005/8/layout/hierarchy2"/>
    <dgm:cxn modelId="{1F97CF65-2B68-49CF-BD86-6DAD86F562DC}" type="presParOf" srcId="{E661CFB2-160B-4E36-A96D-96C1B573C583}" destId="{A078C5CF-87D9-43FC-A907-2969069536D6}" srcOrd="0" destOrd="0" presId="urn:microsoft.com/office/officeart/2005/8/layout/hierarchy2"/>
    <dgm:cxn modelId="{D17354AE-E8AF-40E4-A852-8C1439964BF8}" type="presParOf" srcId="{E661CFB2-160B-4E36-A96D-96C1B573C583}" destId="{E67B6545-1E8B-4941-8840-41315A286D5A}" srcOrd="1" destOrd="0" presId="urn:microsoft.com/office/officeart/2005/8/layout/hierarchy2"/>
    <dgm:cxn modelId="{DE904DEF-7403-4FCB-B3A6-93CE57DAD9E3}" type="presParOf" srcId="{F4CF0CEB-FCE0-4AEB-8058-D6FBB72C1BAF}" destId="{B0E7B7D6-11A4-4E91-BA99-D952A131D9F9}" srcOrd="2" destOrd="0" presId="urn:microsoft.com/office/officeart/2005/8/layout/hierarchy2"/>
    <dgm:cxn modelId="{33716A0A-4382-4654-BFC6-B1EAEC38066E}" type="presParOf" srcId="{B0E7B7D6-11A4-4E91-BA99-D952A131D9F9}" destId="{0AB709F1-327F-4F62-AAFB-E26FD8A28D09}" srcOrd="0" destOrd="0" presId="urn:microsoft.com/office/officeart/2005/8/layout/hierarchy2"/>
    <dgm:cxn modelId="{56AB494D-341A-4A2A-BD4A-53311E83EC22}" type="presParOf" srcId="{F4CF0CEB-FCE0-4AEB-8058-D6FBB72C1BAF}" destId="{33DBA108-704F-43EA-B250-5B8962CFDD71}" srcOrd="3" destOrd="0" presId="urn:microsoft.com/office/officeart/2005/8/layout/hierarchy2"/>
    <dgm:cxn modelId="{D7170AF1-95C0-477B-8FA8-2088A61D3CE9}" type="presParOf" srcId="{33DBA108-704F-43EA-B250-5B8962CFDD71}" destId="{1E015947-C844-41AB-AFF9-D3DAF04ABAD9}" srcOrd="0" destOrd="0" presId="urn:microsoft.com/office/officeart/2005/8/layout/hierarchy2"/>
    <dgm:cxn modelId="{E1623929-AB39-443B-8A8F-6CFE79B7ADA8}" type="presParOf" srcId="{33DBA108-704F-43EA-B250-5B8962CFDD71}" destId="{9FF048FD-9F87-4449-A135-EA31B008586B}" srcOrd="1" destOrd="0" presId="urn:microsoft.com/office/officeart/2005/8/layout/hierarchy2"/>
    <dgm:cxn modelId="{6050A6BF-C3A0-4D8D-8572-8E50D9B55F28}" type="presParOf" srcId="{DB2C9682-1A56-44E8-8BDB-533B0AF29368}" destId="{5E88B4DD-B798-462F-ABA3-3CFEC1332653}" srcOrd="2" destOrd="0" presId="urn:microsoft.com/office/officeart/2005/8/layout/hierarchy2"/>
    <dgm:cxn modelId="{A82AD603-6BA8-4652-8B7E-6A7EBC9074CF}" type="presParOf" srcId="{5E88B4DD-B798-462F-ABA3-3CFEC1332653}" destId="{958059BE-FB68-4364-B9D3-E9DF420CCBE4}" srcOrd="0" destOrd="0" presId="urn:microsoft.com/office/officeart/2005/8/layout/hierarchy2"/>
    <dgm:cxn modelId="{1C99DB83-FFA3-4781-9E29-E8B1B06BC088}" type="presParOf" srcId="{DB2C9682-1A56-44E8-8BDB-533B0AF29368}" destId="{5BB21161-4E1B-4176-BCBC-1CC1B69C70C8}" srcOrd="3" destOrd="0" presId="urn:microsoft.com/office/officeart/2005/8/layout/hierarchy2"/>
    <dgm:cxn modelId="{002D01DC-E931-421A-B67A-5DA9723C2AE1}" type="presParOf" srcId="{5BB21161-4E1B-4176-BCBC-1CC1B69C70C8}" destId="{DB2170D0-CCEC-487C-8E53-EDA600559910}" srcOrd="0" destOrd="0" presId="urn:microsoft.com/office/officeart/2005/8/layout/hierarchy2"/>
    <dgm:cxn modelId="{A8090F58-D0F3-4B41-93BF-E5F1417DCE95}" type="presParOf" srcId="{5BB21161-4E1B-4176-BCBC-1CC1B69C70C8}" destId="{C36B2FC6-4F05-4913-8FE0-E494D6552177}" srcOrd="1" destOrd="0" presId="urn:microsoft.com/office/officeart/2005/8/layout/hierarchy2"/>
    <dgm:cxn modelId="{0242D357-2A98-4323-9F4B-40227DCD71C8}" type="presParOf" srcId="{C36B2FC6-4F05-4913-8FE0-E494D6552177}" destId="{7ABC26BC-6EB0-40FA-ACD1-A9D9647EE07B}" srcOrd="0" destOrd="0" presId="urn:microsoft.com/office/officeart/2005/8/layout/hierarchy2"/>
    <dgm:cxn modelId="{2220CC2A-B523-4A13-8529-EEB386458197}" type="presParOf" srcId="{7ABC26BC-6EB0-40FA-ACD1-A9D9647EE07B}" destId="{06322D16-CC2F-4073-A57F-CAFC8B399869}" srcOrd="0" destOrd="0" presId="urn:microsoft.com/office/officeart/2005/8/layout/hierarchy2"/>
    <dgm:cxn modelId="{B4018BB5-66B1-420D-B161-99358A27FAFF}" type="presParOf" srcId="{C36B2FC6-4F05-4913-8FE0-E494D6552177}" destId="{A87CDF5F-8D49-496D-853F-19269128C091}" srcOrd="1" destOrd="0" presId="urn:microsoft.com/office/officeart/2005/8/layout/hierarchy2"/>
    <dgm:cxn modelId="{E788B944-BEDF-4406-B105-A7D54830B60F}" type="presParOf" srcId="{A87CDF5F-8D49-496D-853F-19269128C091}" destId="{D0BEE317-812E-433A-8211-64BE334B3A16}" srcOrd="0" destOrd="0" presId="urn:microsoft.com/office/officeart/2005/8/layout/hierarchy2"/>
    <dgm:cxn modelId="{563F17A6-54AC-495B-BE34-549BF7D608F8}" type="presParOf" srcId="{A87CDF5F-8D49-496D-853F-19269128C091}" destId="{FA5773F4-A61B-45CE-B4C3-A4307408F81E}" srcOrd="1" destOrd="0" presId="urn:microsoft.com/office/officeart/2005/8/layout/hierarchy2"/>
    <dgm:cxn modelId="{E9FF5C3A-6EE2-4FAF-A4F2-096D999FBDB4}" type="presParOf" srcId="{C36B2FC6-4F05-4913-8FE0-E494D6552177}" destId="{1A559AF4-48E6-41AA-BCA9-1795926B1DCA}" srcOrd="2" destOrd="0" presId="urn:microsoft.com/office/officeart/2005/8/layout/hierarchy2"/>
    <dgm:cxn modelId="{C3C6DCA3-EF9B-4E01-B8BC-4A7A7A10D47B}" type="presParOf" srcId="{1A559AF4-48E6-41AA-BCA9-1795926B1DCA}" destId="{5F759A32-B9C4-4BE8-BD99-95D57C2A85C6}" srcOrd="0" destOrd="0" presId="urn:microsoft.com/office/officeart/2005/8/layout/hierarchy2"/>
    <dgm:cxn modelId="{5C62B64D-B907-4818-A6A8-70F41E268322}" type="presParOf" srcId="{C36B2FC6-4F05-4913-8FE0-E494D6552177}" destId="{96AD5CD0-B363-43DB-A76D-0813666036AF}" srcOrd="3" destOrd="0" presId="urn:microsoft.com/office/officeart/2005/8/layout/hierarchy2"/>
    <dgm:cxn modelId="{7AD4AD84-8E9E-4C87-867E-5A03F02A445A}" type="presParOf" srcId="{96AD5CD0-B363-43DB-A76D-0813666036AF}" destId="{1D822266-3245-451A-8C7C-878EFBD37647}" srcOrd="0" destOrd="0" presId="urn:microsoft.com/office/officeart/2005/8/layout/hierarchy2"/>
    <dgm:cxn modelId="{08F7B29C-4CDF-4F27-AE65-E11BAC03D799}" type="presParOf" srcId="{96AD5CD0-B363-43DB-A76D-0813666036AF}" destId="{4C975B12-1AB5-4917-BA7A-EE4784BE7E68}" srcOrd="1" destOrd="0" presId="urn:microsoft.com/office/officeart/2005/8/layout/hierarchy2"/>
  </dgm:cxnLst>
  <dgm:bg>
    <a:noFill/>
  </dgm:bg>
  <dgm:whole>
    <a:ln>
      <a:no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053809-43B7-47E0-8B4E-6445B01D441C}"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en-US"/>
        </a:p>
      </dgm:t>
    </dgm:pt>
    <dgm:pt modelId="{3D4A9441-2A49-41D6-83FB-584D30252CA6}">
      <dgm:prSet phldrT="[Text]"/>
      <dgm:spPr>
        <a:solidFill>
          <a:schemeClr val="tx1"/>
        </a:solidFill>
        <a:ln>
          <a:noFill/>
        </a:ln>
      </dgm:spPr>
      <dgm:t>
        <a:bodyPr/>
        <a:lstStyle/>
        <a:p>
          <a:r>
            <a:rPr lang="en-US" dirty="0" smtClean="0"/>
            <a:t> </a:t>
          </a:r>
          <a:endParaRPr lang="en-US" dirty="0"/>
        </a:p>
      </dgm:t>
    </dgm:pt>
    <dgm:pt modelId="{78057E44-5F3A-4303-A24F-1FD24B916D56}" type="parTrans" cxnId="{DDDB759F-04B2-4A0C-80C6-87BC7B153F87}">
      <dgm:prSet/>
      <dgm:spPr/>
      <dgm:t>
        <a:bodyPr/>
        <a:lstStyle/>
        <a:p>
          <a:endParaRPr lang="en-US"/>
        </a:p>
      </dgm:t>
    </dgm:pt>
    <dgm:pt modelId="{A71A0CFE-51F2-49ED-926C-00E9D0FDE3BA}" type="sibTrans" cxnId="{DDDB759F-04B2-4A0C-80C6-87BC7B153F87}">
      <dgm:prSet/>
      <dgm:spPr/>
      <dgm:t>
        <a:bodyPr/>
        <a:lstStyle/>
        <a:p>
          <a:endParaRPr lang="en-US"/>
        </a:p>
      </dgm:t>
    </dgm:pt>
    <dgm:pt modelId="{7DAD6A60-C61A-4CE5-B970-0A5BE10BE475}">
      <dgm:prSet phldrT="[Text]"/>
      <dgm:spPr>
        <a:solidFill>
          <a:schemeClr val="tx1"/>
        </a:solidFill>
        <a:ln>
          <a:noFill/>
        </a:ln>
      </dgm:spPr>
      <dgm:t>
        <a:bodyPr/>
        <a:lstStyle/>
        <a:p>
          <a:endParaRPr lang="en-US" dirty="0"/>
        </a:p>
      </dgm:t>
    </dgm:pt>
    <dgm:pt modelId="{BCD0C095-39A1-41D1-BCB9-82CDBFE89007}" type="parTrans" cxnId="{DD3943F7-0126-458E-9FBC-FA1EE85CE9EE}">
      <dgm:prSet/>
      <dgm:spPr>
        <a:ln>
          <a:solidFill>
            <a:schemeClr val="tx1"/>
          </a:solidFill>
        </a:ln>
      </dgm:spPr>
      <dgm:t>
        <a:bodyPr/>
        <a:lstStyle/>
        <a:p>
          <a:endParaRPr lang="en-US"/>
        </a:p>
      </dgm:t>
    </dgm:pt>
    <dgm:pt modelId="{2B6B3E06-1E4D-45D6-A745-023D4A0A9C6A}" type="sibTrans" cxnId="{DD3943F7-0126-458E-9FBC-FA1EE85CE9EE}">
      <dgm:prSet/>
      <dgm:spPr/>
      <dgm:t>
        <a:bodyPr/>
        <a:lstStyle/>
        <a:p>
          <a:endParaRPr lang="en-US"/>
        </a:p>
      </dgm:t>
    </dgm:pt>
    <dgm:pt modelId="{3DCC16D7-9F52-477F-B4AC-7FF974642699}">
      <dgm:prSet phldrT="[Text]"/>
      <dgm:spPr>
        <a:solidFill>
          <a:schemeClr val="tx1"/>
        </a:solidFill>
        <a:ln>
          <a:noFill/>
        </a:ln>
      </dgm:spPr>
      <dgm:t>
        <a:bodyPr/>
        <a:lstStyle/>
        <a:p>
          <a:r>
            <a:rPr lang="en-US" dirty="0" smtClean="0"/>
            <a:t> </a:t>
          </a:r>
          <a:endParaRPr lang="en-US" dirty="0"/>
        </a:p>
      </dgm:t>
    </dgm:pt>
    <dgm:pt modelId="{ACCDB2E6-311C-4CCB-A445-D33E4637708C}" type="parTrans" cxnId="{119548F9-CEEF-42B3-8266-474FDCB6E44F}">
      <dgm:prSet/>
      <dgm:spPr>
        <a:ln>
          <a:solidFill>
            <a:schemeClr val="tx1"/>
          </a:solidFill>
        </a:ln>
      </dgm:spPr>
      <dgm:t>
        <a:bodyPr/>
        <a:lstStyle/>
        <a:p>
          <a:endParaRPr lang="en-US"/>
        </a:p>
      </dgm:t>
    </dgm:pt>
    <dgm:pt modelId="{6FCD137A-48D2-4B01-B9BE-B90D7401E96F}" type="sibTrans" cxnId="{119548F9-CEEF-42B3-8266-474FDCB6E44F}">
      <dgm:prSet/>
      <dgm:spPr/>
      <dgm:t>
        <a:bodyPr/>
        <a:lstStyle/>
        <a:p>
          <a:endParaRPr lang="en-US"/>
        </a:p>
      </dgm:t>
    </dgm:pt>
    <dgm:pt modelId="{3DFFBDFC-07C5-4331-8C99-3C0E05961CFC}">
      <dgm:prSet phldrT="[Text]"/>
      <dgm:spPr>
        <a:solidFill>
          <a:schemeClr val="tx1"/>
        </a:solidFill>
        <a:ln>
          <a:noFill/>
        </a:ln>
      </dgm:spPr>
      <dgm:t>
        <a:bodyPr/>
        <a:lstStyle/>
        <a:p>
          <a:r>
            <a:rPr lang="en-US" dirty="0" smtClean="0"/>
            <a:t> </a:t>
          </a:r>
          <a:endParaRPr lang="en-US" dirty="0"/>
        </a:p>
      </dgm:t>
    </dgm:pt>
    <dgm:pt modelId="{E2288CA3-FEF0-433A-98E3-6B95E543DEEF}" type="parTrans" cxnId="{0A0357A3-AD69-43A7-A5E9-35F1F4F4A7F4}">
      <dgm:prSet/>
      <dgm:spPr>
        <a:ln>
          <a:solidFill>
            <a:schemeClr val="tx1"/>
          </a:solidFill>
        </a:ln>
      </dgm:spPr>
      <dgm:t>
        <a:bodyPr/>
        <a:lstStyle/>
        <a:p>
          <a:endParaRPr lang="en-US"/>
        </a:p>
      </dgm:t>
    </dgm:pt>
    <dgm:pt modelId="{BCDD66EF-39CB-4742-8DD6-6ECDD4F8A8A4}" type="sibTrans" cxnId="{0A0357A3-AD69-43A7-A5E9-35F1F4F4A7F4}">
      <dgm:prSet/>
      <dgm:spPr/>
      <dgm:t>
        <a:bodyPr/>
        <a:lstStyle/>
        <a:p>
          <a:endParaRPr lang="en-US"/>
        </a:p>
      </dgm:t>
    </dgm:pt>
    <dgm:pt modelId="{B629231B-DF6D-419B-A038-780E67CE5A4B}">
      <dgm:prSet phldrT="[Text]"/>
      <dgm:spPr>
        <a:solidFill>
          <a:schemeClr val="tx1"/>
        </a:solidFill>
        <a:ln>
          <a:noFill/>
        </a:ln>
      </dgm:spPr>
      <dgm:t>
        <a:bodyPr/>
        <a:lstStyle/>
        <a:p>
          <a:r>
            <a:rPr lang="en-US" dirty="0" smtClean="0"/>
            <a:t> </a:t>
          </a:r>
          <a:endParaRPr lang="en-US" dirty="0"/>
        </a:p>
      </dgm:t>
    </dgm:pt>
    <dgm:pt modelId="{64A02476-0A52-4678-B204-6F46D1E2D862}" type="parTrans" cxnId="{56F9078F-3360-464D-9C9D-6317E0619935}">
      <dgm:prSet/>
      <dgm:spPr>
        <a:ln>
          <a:solidFill>
            <a:schemeClr val="tx1"/>
          </a:solidFill>
        </a:ln>
      </dgm:spPr>
      <dgm:t>
        <a:bodyPr/>
        <a:lstStyle/>
        <a:p>
          <a:endParaRPr lang="en-US"/>
        </a:p>
      </dgm:t>
    </dgm:pt>
    <dgm:pt modelId="{B58AE095-D615-49F3-9E20-7738EFF41D1C}" type="sibTrans" cxnId="{56F9078F-3360-464D-9C9D-6317E0619935}">
      <dgm:prSet/>
      <dgm:spPr/>
      <dgm:t>
        <a:bodyPr/>
        <a:lstStyle/>
        <a:p>
          <a:endParaRPr lang="en-US"/>
        </a:p>
      </dgm:t>
    </dgm:pt>
    <dgm:pt modelId="{04AD739B-CC46-405E-9333-EB15D00586D4}">
      <dgm:prSet phldrT="[Text]"/>
      <dgm:spPr>
        <a:solidFill>
          <a:schemeClr val="tx1"/>
        </a:solidFill>
        <a:ln>
          <a:noFill/>
        </a:ln>
      </dgm:spPr>
      <dgm:t>
        <a:bodyPr/>
        <a:lstStyle/>
        <a:p>
          <a:r>
            <a:rPr lang="en-US" dirty="0" smtClean="0"/>
            <a:t> </a:t>
          </a:r>
          <a:endParaRPr lang="en-US" dirty="0"/>
        </a:p>
      </dgm:t>
    </dgm:pt>
    <dgm:pt modelId="{55F1AAD5-A1A9-491C-814B-E3CC21D4DA09}" type="parTrans" cxnId="{7A2EB986-A735-40E8-A949-9FFC2A744BBB}">
      <dgm:prSet/>
      <dgm:spPr>
        <a:ln>
          <a:solidFill>
            <a:schemeClr val="tx1"/>
          </a:solidFill>
        </a:ln>
      </dgm:spPr>
      <dgm:t>
        <a:bodyPr/>
        <a:lstStyle/>
        <a:p>
          <a:endParaRPr lang="en-US"/>
        </a:p>
      </dgm:t>
    </dgm:pt>
    <dgm:pt modelId="{EBEECF8F-AC80-47C5-BD03-2819CF799179}" type="sibTrans" cxnId="{7A2EB986-A735-40E8-A949-9FFC2A744BBB}">
      <dgm:prSet/>
      <dgm:spPr/>
      <dgm:t>
        <a:bodyPr/>
        <a:lstStyle/>
        <a:p>
          <a:endParaRPr lang="en-US"/>
        </a:p>
      </dgm:t>
    </dgm:pt>
    <dgm:pt modelId="{1301828C-53DF-43BF-B092-407DDFAA5C28}">
      <dgm:prSet phldrT="[Text]"/>
      <dgm:spPr>
        <a:solidFill>
          <a:schemeClr val="tx1"/>
        </a:solidFill>
        <a:ln>
          <a:noFill/>
        </a:ln>
      </dgm:spPr>
      <dgm:t>
        <a:bodyPr/>
        <a:lstStyle/>
        <a:p>
          <a:endParaRPr lang="en-US" dirty="0"/>
        </a:p>
      </dgm:t>
    </dgm:pt>
    <dgm:pt modelId="{D999E564-693E-48FA-A9E6-FA689479470A}" type="parTrans" cxnId="{08B713DB-DA4A-496D-AEA5-A362E9A93A5C}">
      <dgm:prSet/>
      <dgm:spPr>
        <a:ln>
          <a:solidFill>
            <a:schemeClr val="tx1"/>
          </a:solidFill>
        </a:ln>
      </dgm:spPr>
      <dgm:t>
        <a:bodyPr/>
        <a:lstStyle/>
        <a:p>
          <a:endParaRPr lang="en-US"/>
        </a:p>
      </dgm:t>
    </dgm:pt>
    <dgm:pt modelId="{EA9975F0-3281-4267-A13A-88A0137F01CD}" type="sibTrans" cxnId="{08B713DB-DA4A-496D-AEA5-A362E9A93A5C}">
      <dgm:prSet/>
      <dgm:spPr/>
      <dgm:t>
        <a:bodyPr/>
        <a:lstStyle/>
        <a:p>
          <a:endParaRPr lang="en-US"/>
        </a:p>
      </dgm:t>
    </dgm:pt>
    <dgm:pt modelId="{0B57B6A6-726B-4683-A523-1AABFBB4FFF7}" type="pres">
      <dgm:prSet presAssocID="{3C053809-43B7-47E0-8B4E-6445B01D441C}" presName="diagram" presStyleCnt="0">
        <dgm:presLayoutVars>
          <dgm:chPref val="1"/>
          <dgm:dir/>
          <dgm:animOne val="branch"/>
          <dgm:animLvl val="lvl"/>
          <dgm:resizeHandles val="exact"/>
        </dgm:presLayoutVars>
      </dgm:prSet>
      <dgm:spPr/>
      <dgm:t>
        <a:bodyPr/>
        <a:lstStyle/>
        <a:p>
          <a:endParaRPr lang="en-US"/>
        </a:p>
      </dgm:t>
    </dgm:pt>
    <dgm:pt modelId="{6B75F4E2-0197-4C7F-B985-DD2239F8DE56}" type="pres">
      <dgm:prSet presAssocID="{3D4A9441-2A49-41D6-83FB-584D30252CA6}" presName="root1" presStyleCnt="0"/>
      <dgm:spPr/>
    </dgm:pt>
    <dgm:pt modelId="{F4769D64-A058-4C6A-A9A4-AFF37917774A}" type="pres">
      <dgm:prSet presAssocID="{3D4A9441-2A49-41D6-83FB-584D30252CA6}" presName="LevelOneTextNode" presStyleLbl="node0" presStyleIdx="0" presStyleCnt="1">
        <dgm:presLayoutVars>
          <dgm:chPref val="3"/>
        </dgm:presLayoutVars>
      </dgm:prSet>
      <dgm:spPr/>
      <dgm:t>
        <a:bodyPr/>
        <a:lstStyle/>
        <a:p>
          <a:endParaRPr lang="en-US"/>
        </a:p>
      </dgm:t>
    </dgm:pt>
    <dgm:pt modelId="{DB2C9682-1A56-44E8-8BDB-533B0AF29368}" type="pres">
      <dgm:prSet presAssocID="{3D4A9441-2A49-41D6-83FB-584D30252CA6}" presName="level2hierChild" presStyleCnt="0"/>
      <dgm:spPr/>
    </dgm:pt>
    <dgm:pt modelId="{5A391336-993B-499A-8924-D8D82FD1944B}" type="pres">
      <dgm:prSet presAssocID="{BCD0C095-39A1-41D1-BCB9-82CDBFE89007}" presName="conn2-1" presStyleLbl="parChTrans1D2" presStyleIdx="0" presStyleCnt="2"/>
      <dgm:spPr/>
      <dgm:t>
        <a:bodyPr/>
        <a:lstStyle/>
        <a:p>
          <a:endParaRPr lang="en-US"/>
        </a:p>
      </dgm:t>
    </dgm:pt>
    <dgm:pt modelId="{E3B0283A-679B-4148-A39A-0D7B58B155E7}" type="pres">
      <dgm:prSet presAssocID="{BCD0C095-39A1-41D1-BCB9-82CDBFE89007}" presName="connTx" presStyleLbl="parChTrans1D2" presStyleIdx="0" presStyleCnt="2"/>
      <dgm:spPr/>
      <dgm:t>
        <a:bodyPr/>
        <a:lstStyle/>
        <a:p>
          <a:endParaRPr lang="en-US"/>
        </a:p>
      </dgm:t>
    </dgm:pt>
    <dgm:pt modelId="{3D0A2B85-BF3E-4DD4-B7F4-38590FD85277}" type="pres">
      <dgm:prSet presAssocID="{7DAD6A60-C61A-4CE5-B970-0A5BE10BE475}" presName="root2" presStyleCnt="0"/>
      <dgm:spPr/>
    </dgm:pt>
    <dgm:pt modelId="{15B648F4-59EC-4B9E-976E-68A4873738C1}" type="pres">
      <dgm:prSet presAssocID="{7DAD6A60-C61A-4CE5-B970-0A5BE10BE475}" presName="LevelTwoTextNode" presStyleLbl="node2" presStyleIdx="0" presStyleCnt="2">
        <dgm:presLayoutVars>
          <dgm:chPref val="3"/>
        </dgm:presLayoutVars>
      </dgm:prSet>
      <dgm:spPr/>
      <dgm:t>
        <a:bodyPr/>
        <a:lstStyle/>
        <a:p>
          <a:endParaRPr lang="en-US"/>
        </a:p>
      </dgm:t>
    </dgm:pt>
    <dgm:pt modelId="{F4CF0CEB-FCE0-4AEB-8058-D6FBB72C1BAF}" type="pres">
      <dgm:prSet presAssocID="{7DAD6A60-C61A-4CE5-B970-0A5BE10BE475}" presName="level3hierChild" presStyleCnt="0"/>
      <dgm:spPr/>
    </dgm:pt>
    <dgm:pt modelId="{46F4F80C-014D-4385-B320-68AE90C2CD61}" type="pres">
      <dgm:prSet presAssocID="{ACCDB2E6-311C-4CCB-A445-D33E4637708C}" presName="conn2-1" presStyleLbl="parChTrans1D3" presStyleIdx="0" presStyleCnt="4"/>
      <dgm:spPr/>
      <dgm:t>
        <a:bodyPr/>
        <a:lstStyle/>
        <a:p>
          <a:endParaRPr lang="en-US"/>
        </a:p>
      </dgm:t>
    </dgm:pt>
    <dgm:pt modelId="{E1B04C3E-6E1B-4F19-A987-66FD1F277321}" type="pres">
      <dgm:prSet presAssocID="{ACCDB2E6-311C-4CCB-A445-D33E4637708C}" presName="connTx" presStyleLbl="parChTrans1D3" presStyleIdx="0" presStyleCnt="4"/>
      <dgm:spPr/>
      <dgm:t>
        <a:bodyPr/>
        <a:lstStyle/>
        <a:p>
          <a:endParaRPr lang="en-US"/>
        </a:p>
      </dgm:t>
    </dgm:pt>
    <dgm:pt modelId="{E661CFB2-160B-4E36-A96D-96C1B573C583}" type="pres">
      <dgm:prSet presAssocID="{3DCC16D7-9F52-477F-B4AC-7FF974642699}" presName="root2" presStyleCnt="0"/>
      <dgm:spPr/>
    </dgm:pt>
    <dgm:pt modelId="{A078C5CF-87D9-43FC-A907-2969069536D6}" type="pres">
      <dgm:prSet presAssocID="{3DCC16D7-9F52-477F-B4AC-7FF974642699}" presName="LevelTwoTextNode" presStyleLbl="node3" presStyleIdx="0" presStyleCnt="4">
        <dgm:presLayoutVars>
          <dgm:chPref val="3"/>
        </dgm:presLayoutVars>
      </dgm:prSet>
      <dgm:spPr/>
      <dgm:t>
        <a:bodyPr/>
        <a:lstStyle/>
        <a:p>
          <a:endParaRPr lang="en-US"/>
        </a:p>
      </dgm:t>
    </dgm:pt>
    <dgm:pt modelId="{E67B6545-1E8B-4941-8840-41315A286D5A}" type="pres">
      <dgm:prSet presAssocID="{3DCC16D7-9F52-477F-B4AC-7FF974642699}" presName="level3hierChild" presStyleCnt="0"/>
      <dgm:spPr/>
    </dgm:pt>
    <dgm:pt modelId="{B0E7B7D6-11A4-4E91-BA99-D952A131D9F9}" type="pres">
      <dgm:prSet presAssocID="{E2288CA3-FEF0-433A-98E3-6B95E543DEEF}" presName="conn2-1" presStyleLbl="parChTrans1D3" presStyleIdx="1" presStyleCnt="4"/>
      <dgm:spPr/>
      <dgm:t>
        <a:bodyPr/>
        <a:lstStyle/>
        <a:p>
          <a:endParaRPr lang="en-US"/>
        </a:p>
      </dgm:t>
    </dgm:pt>
    <dgm:pt modelId="{0AB709F1-327F-4F62-AAFB-E26FD8A28D09}" type="pres">
      <dgm:prSet presAssocID="{E2288CA3-FEF0-433A-98E3-6B95E543DEEF}" presName="connTx" presStyleLbl="parChTrans1D3" presStyleIdx="1" presStyleCnt="4"/>
      <dgm:spPr/>
      <dgm:t>
        <a:bodyPr/>
        <a:lstStyle/>
        <a:p>
          <a:endParaRPr lang="en-US"/>
        </a:p>
      </dgm:t>
    </dgm:pt>
    <dgm:pt modelId="{33DBA108-704F-43EA-B250-5B8962CFDD71}" type="pres">
      <dgm:prSet presAssocID="{3DFFBDFC-07C5-4331-8C99-3C0E05961CFC}" presName="root2" presStyleCnt="0"/>
      <dgm:spPr/>
    </dgm:pt>
    <dgm:pt modelId="{1E015947-C844-41AB-AFF9-D3DAF04ABAD9}" type="pres">
      <dgm:prSet presAssocID="{3DFFBDFC-07C5-4331-8C99-3C0E05961CFC}" presName="LevelTwoTextNode" presStyleLbl="node3" presStyleIdx="1" presStyleCnt="4">
        <dgm:presLayoutVars>
          <dgm:chPref val="3"/>
        </dgm:presLayoutVars>
      </dgm:prSet>
      <dgm:spPr/>
      <dgm:t>
        <a:bodyPr/>
        <a:lstStyle/>
        <a:p>
          <a:endParaRPr lang="en-US"/>
        </a:p>
      </dgm:t>
    </dgm:pt>
    <dgm:pt modelId="{9FF048FD-9F87-4449-A135-EA31B008586B}" type="pres">
      <dgm:prSet presAssocID="{3DFFBDFC-07C5-4331-8C99-3C0E05961CFC}" presName="level3hierChild" presStyleCnt="0"/>
      <dgm:spPr/>
    </dgm:pt>
    <dgm:pt modelId="{5E88B4DD-B798-462F-ABA3-3CFEC1332653}" type="pres">
      <dgm:prSet presAssocID="{64A02476-0A52-4678-B204-6F46D1E2D862}" presName="conn2-1" presStyleLbl="parChTrans1D2" presStyleIdx="1" presStyleCnt="2"/>
      <dgm:spPr/>
      <dgm:t>
        <a:bodyPr/>
        <a:lstStyle/>
        <a:p>
          <a:endParaRPr lang="en-US"/>
        </a:p>
      </dgm:t>
    </dgm:pt>
    <dgm:pt modelId="{958059BE-FB68-4364-B9D3-E9DF420CCBE4}" type="pres">
      <dgm:prSet presAssocID="{64A02476-0A52-4678-B204-6F46D1E2D862}" presName="connTx" presStyleLbl="parChTrans1D2" presStyleIdx="1" presStyleCnt="2"/>
      <dgm:spPr/>
      <dgm:t>
        <a:bodyPr/>
        <a:lstStyle/>
        <a:p>
          <a:endParaRPr lang="en-US"/>
        </a:p>
      </dgm:t>
    </dgm:pt>
    <dgm:pt modelId="{5BB21161-4E1B-4176-BCBC-1CC1B69C70C8}" type="pres">
      <dgm:prSet presAssocID="{B629231B-DF6D-419B-A038-780E67CE5A4B}" presName="root2" presStyleCnt="0"/>
      <dgm:spPr/>
    </dgm:pt>
    <dgm:pt modelId="{DB2170D0-CCEC-487C-8E53-EDA600559910}" type="pres">
      <dgm:prSet presAssocID="{B629231B-DF6D-419B-A038-780E67CE5A4B}" presName="LevelTwoTextNode" presStyleLbl="node2" presStyleIdx="1" presStyleCnt="2">
        <dgm:presLayoutVars>
          <dgm:chPref val="3"/>
        </dgm:presLayoutVars>
      </dgm:prSet>
      <dgm:spPr/>
      <dgm:t>
        <a:bodyPr/>
        <a:lstStyle/>
        <a:p>
          <a:endParaRPr lang="en-US"/>
        </a:p>
      </dgm:t>
    </dgm:pt>
    <dgm:pt modelId="{C36B2FC6-4F05-4913-8FE0-E494D6552177}" type="pres">
      <dgm:prSet presAssocID="{B629231B-DF6D-419B-A038-780E67CE5A4B}" presName="level3hierChild" presStyleCnt="0"/>
      <dgm:spPr/>
    </dgm:pt>
    <dgm:pt modelId="{7ABC26BC-6EB0-40FA-ACD1-A9D9647EE07B}" type="pres">
      <dgm:prSet presAssocID="{55F1AAD5-A1A9-491C-814B-E3CC21D4DA09}" presName="conn2-1" presStyleLbl="parChTrans1D3" presStyleIdx="2" presStyleCnt="4"/>
      <dgm:spPr/>
      <dgm:t>
        <a:bodyPr/>
        <a:lstStyle/>
        <a:p>
          <a:endParaRPr lang="en-US"/>
        </a:p>
      </dgm:t>
    </dgm:pt>
    <dgm:pt modelId="{06322D16-CC2F-4073-A57F-CAFC8B399869}" type="pres">
      <dgm:prSet presAssocID="{55F1AAD5-A1A9-491C-814B-E3CC21D4DA09}" presName="connTx" presStyleLbl="parChTrans1D3" presStyleIdx="2" presStyleCnt="4"/>
      <dgm:spPr/>
      <dgm:t>
        <a:bodyPr/>
        <a:lstStyle/>
        <a:p>
          <a:endParaRPr lang="en-US"/>
        </a:p>
      </dgm:t>
    </dgm:pt>
    <dgm:pt modelId="{A87CDF5F-8D49-496D-853F-19269128C091}" type="pres">
      <dgm:prSet presAssocID="{04AD739B-CC46-405E-9333-EB15D00586D4}" presName="root2" presStyleCnt="0"/>
      <dgm:spPr/>
    </dgm:pt>
    <dgm:pt modelId="{D0BEE317-812E-433A-8211-64BE334B3A16}" type="pres">
      <dgm:prSet presAssocID="{04AD739B-CC46-405E-9333-EB15D00586D4}" presName="LevelTwoTextNode" presStyleLbl="node3" presStyleIdx="2" presStyleCnt="4">
        <dgm:presLayoutVars>
          <dgm:chPref val="3"/>
        </dgm:presLayoutVars>
      </dgm:prSet>
      <dgm:spPr/>
      <dgm:t>
        <a:bodyPr/>
        <a:lstStyle/>
        <a:p>
          <a:endParaRPr lang="en-US"/>
        </a:p>
      </dgm:t>
    </dgm:pt>
    <dgm:pt modelId="{FA5773F4-A61B-45CE-B4C3-A4307408F81E}" type="pres">
      <dgm:prSet presAssocID="{04AD739B-CC46-405E-9333-EB15D00586D4}" presName="level3hierChild" presStyleCnt="0"/>
      <dgm:spPr/>
    </dgm:pt>
    <dgm:pt modelId="{1A559AF4-48E6-41AA-BCA9-1795926B1DCA}" type="pres">
      <dgm:prSet presAssocID="{D999E564-693E-48FA-A9E6-FA689479470A}" presName="conn2-1" presStyleLbl="parChTrans1D3" presStyleIdx="3" presStyleCnt="4"/>
      <dgm:spPr/>
      <dgm:t>
        <a:bodyPr/>
        <a:lstStyle/>
        <a:p>
          <a:endParaRPr lang="en-US"/>
        </a:p>
      </dgm:t>
    </dgm:pt>
    <dgm:pt modelId="{5F759A32-B9C4-4BE8-BD99-95D57C2A85C6}" type="pres">
      <dgm:prSet presAssocID="{D999E564-693E-48FA-A9E6-FA689479470A}" presName="connTx" presStyleLbl="parChTrans1D3" presStyleIdx="3" presStyleCnt="4"/>
      <dgm:spPr/>
      <dgm:t>
        <a:bodyPr/>
        <a:lstStyle/>
        <a:p>
          <a:endParaRPr lang="en-US"/>
        </a:p>
      </dgm:t>
    </dgm:pt>
    <dgm:pt modelId="{96AD5CD0-B363-43DB-A76D-0813666036AF}" type="pres">
      <dgm:prSet presAssocID="{1301828C-53DF-43BF-B092-407DDFAA5C28}" presName="root2" presStyleCnt="0"/>
      <dgm:spPr/>
    </dgm:pt>
    <dgm:pt modelId="{1D822266-3245-451A-8C7C-878EFBD37647}" type="pres">
      <dgm:prSet presAssocID="{1301828C-53DF-43BF-B092-407DDFAA5C28}" presName="LevelTwoTextNode" presStyleLbl="node3" presStyleIdx="3" presStyleCnt="4">
        <dgm:presLayoutVars>
          <dgm:chPref val="3"/>
        </dgm:presLayoutVars>
      </dgm:prSet>
      <dgm:spPr/>
      <dgm:t>
        <a:bodyPr/>
        <a:lstStyle/>
        <a:p>
          <a:endParaRPr lang="en-US"/>
        </a:p>
      </dgm:t>
    </dgm:pt>
    <dgm:pt modelId="{4C975B12-1AB5-4917-BA7A-EE4784BE7E68}" type="pres">
      <dgm:prSet presAssocID="{1301828C-53DF-43BF-B092-407DDFAA5C28}" presName="level3hierChild" presStyleCnt="0"/>
      <dgm:spPr/>
    </dgm:pt>
  </dgm:ptLst>
  <dgm:cxnLst>
    <dgm:cxn modelId="{00289A10-48BA-4DCC-9920-63411EBCB42E}" type="presOf" srcId="{64A02476-0A52-4678-B204-6F46D1E2D862}" destId="{958059BE-FB68-4364-B9D3-E9DF420CCBE4}" srcOrd="1" destOrd="0" presId="urn:microsoft.com/office/officeart/2005/8/layout/hierarchy2"/>
    <dgm:cxn modelId="{1FFFCA89-BC9C-43DC-8053-8EEB052615C2}" type="presOf" srcId="{3D4A9441-2A49-41D6-83FB-584D30252CA6}" destId="{F4769D64-A058-4C6A-A9A4-AFF37917774A}" srcOrd="0" destOrd="0" presId="urn:microsoft.com/office/officeart/2005/8/layout/hierarchy2"/>
    <dgm:cxn modelId="{56F9078F-3360-464D-9C9D-6317E0619935}" srcId="{3D4A9441-2A49-41D6-83FB-584D30252CA6}" destId="{B629231B-DF6D-419B-A038-780E67CE5A4B}" srcOrd="1" destOrd="0" parTransId="{64A02476-0A52-4678-B204-6F46D1E2D862}" sibTransId="{B58AE095-D615-49F3-9E20-7738EFF41D1C}"/>
    <dgm:cxn modelId="{B9124693-CF9D-495F-BA31-00F12EEA85B8}" type="presOf" srcId="{B629231B-DF6D-419B-A038-780E67CE5A4B}" destId="{DB2170D0-CCEC-487C-8E53-EDA600559910}" srcOrd="0" destOrd="0" presId="urn:microsoft.com/office/officeart/2005/8/layout/hierarchy2"/>
    <dgm:cxn modelId="{08B713DB-DA4A-496D-AEA5-A362E9A93A5C}" srcId="{B629231B-DF6D-419B-A038-780E67CE5A4B}" destId="{1301828C-53DF-43BF-B092-407DDFAA5C28}" srcOrd="1" destOrd="0" parTransId="{D999E564-693E-48FA-A9E6-FA689479470A}" sibTransId="{EA9975F0-3281-4267-A13A-88A0137F01CD}"/>
    <dgm:cxn modelId="{4A1A042E-0B8B-4B59-B20C-0EE374C01B65}" type="presOf" srcId="{E2288CA3-FEF0-433A-98E3-6B95E543DEEF}" destId="{B0E7B7D6-11A4-4E91-BA99-D952A131D9F9}" srcOrd="0" destOrd="0" presId="urn:microsoft.com/office/officeart/2005/8/layout/hierarchy2"/>
    <dgm:cxn modelId="{E1106E2B-1FF2-477D-8CA4-EFBEE4F74364}" type="presOf" srcId="{55F1AAD5-A1A9-491C-814B-E3CC21D4DA09}" destId="{7ABC26BC-6EB0-40FA-ACD1-A9D9647EE07B}" srcOrd="0" destOrd="0" presId="urn:microsoft.com/office/officeart/2005/8/layout/hierarchy2"/>
    <dgm:cxn modelId="{119548F9-CEEF-42B3-8266-474FDCB6E44F}" srcId="{7DAD6A60-C61A-4CE5-B970-0A5BE10BE475}" destId="{3DCC16D7-9F52-477F-B4AC-7FF974642699}" srcOrd="0" destOrd="0" parTransId="{ACCDB2E6-311C-4CCB-A445-D33E4637708C}" sibTransId="{6FCD137A-48D2-4B01-B9BE-B90D7401E96F}"/>
    <dgm:cxn modelId="{F042C45F-586D-4A89-B0AD-35659EA16C19}" type="presOf" srcId="{3DCC16D7-9F52-477F-B4AC-7FF974642699}" destId="{A078C5CF-87D9-43FC-A907-2969069536D6}" srcOrd="0" destOrd="0" presId="urn:microsoft.com/office/officeart/2005/8/layout/hierarchy2"/>
    <dgm:cxn modelId="{F64042D4-764F-4D63-B04E-A605A87FF362}" type="presOf" srcId="{E2288CA3-FEF0-433A-98E3-6B95E543DEEF}" destId="{0AB709F1-327F-4F62-AAFB-E26FD8A28D09}" srcOrd="1" destOrd="0" presId="urn:microsoft.com/office/officeart/2005/8/layout/hierarchy2"/>
    <dgm:cxn modelId="{A011B533-70CE-4B96-A5C1-D2A847172C65}" type="presOf" srcId="{ACCDB2E6-311C-4CCB-A445-D33E4637708C}" destId="{46F4F80C-014D-4385-B320-68AE90C2CD61}" srcOrd="0" destOrd="0" presId="urn:microsoft.com/office/officeart/2005/8/layout/hierarchy2"/>
    <dgm:cxn modelId="{AF83CBA7-3988-4E10-8F2B-505A2F5A788D}" type="presOf" srcId="{ACCDB2E6-311C-4CCB-A445-D33E4637708C}" destId="{E1B04C3E-6E1B-4F19-A987-66FD1F277321}" srcOrd="1" destOrd="0" presId="urn:microsoft.com/office/officeart/2005/8/layout/hierarchy2"/>
    <dgm:cxn modelId="{DD3943F7-0126-458E-9FBC-FA1EE85CE9EE}" srcId="{3D4A9441-2A49-41D6-83FB-584D30252CA6}" destId="{7DAD6A60-C61A-4CE5-B970-0A5BE10BE475}" srcOrd="0" destOrd="0" parTransId="{BCD0C095-39A1-41D1-BCB9-82CDBFE89007}" sibTransId="{2B6B3E06-1E4D-45D6-A745-023D4A0A9C6A}"/>
    <dgm:cxn modelId="{B5025EE4-0B74-4AC9-8B61-E87115DE6FB8}" type="presOf" srcId="{55F1AAD5-A1A9-491C-814B-E3CC21D4DA09}" destId="{06322D16-CC2F-4073-A57F-CAFC8B399869}" srcOrd="1" destOrd="0" presId="urn:microsoft.com/office/officeart/2005/8/layout/hierarchy2"/>
    <dgm:cxn modelId="{9A82E273-8987-4704-B01F-D5A9C36DC474}" type="presOf" srcId="{3C053809-43B7-47E0-8B4E-6445B01D441C}" destId="{0B57B6A6-726B-4683-A523-1AABFBB4FFF7}" srcOrd="0" destOrd="0" presId="urn:microsoft.com/office/officeart/2005/8/layout/hierarchy2"/>
    <dgm:cxn modelId="{6EAEC982-8978-4B2E-ADD5-24332EA51C0D}" type="presOf" srcId="{BCD0C095-39A1-41D1-BCB9-82CDBFE89007}" destId="{5A391336-993B-499A-8924-D8D82FD1944B}" srcOrd="0" destOrd="0" presId="urn:microsoft.com/office/officeart/2005/8/layout/hierarchy2"/>
    <dgm:cxn modelId="{3A3BD3C9-0A6B-4AE0-8DC7-731B06F5FF0C}" type="presOf" srcId="{D999E564-693E-48FA-A9E6-FA689479470A}" destId="{1A559AF4-48E6-41AA-BCA9-1795926B1DCA}" srcOrd="0" destOrd="0" presId="urn:microsoft.com/office/officeart/2005/8/layout/hierarchy2"/>
    <dgm:cxn modelId="{229BA671-6C9A-47E3-9C5D-19D549A94056}" type="presOf" srcId="{BCD0C095-39A1-41D1-BCB9-82CDBFE89007}" destId="{E3B0283A-679B-4148-A39A-0D7B58B155E7}" srcOrd="1" destOrd="0" presId="urn:microsoft.com/office/officeart/2005/8/layout/hierarchy2"/>
    <dgm:cxn modelId="{6700A06F-1DE1-4FA5-8DB0-9616483AAB88}" type="presOf" srcId="{3DFFBDFC-07C5-4331-8C99-3C0E05961CFC}" destId="{1E015947-C844-41AB-AFF9-D3DAF04ABAD9}" srcOrd="0" destOrd="0" presId="urn:microsoft.com/office/officeart/2005/8/layout/hierarchy2"/>
    <dgm:cxn modelId="{3081A4FE-BA60-46CF-B915-825F9438A239}" type="presOf" srcId="{04AD739B-CC46-405E-9333-EB15D00586D4}" destId="{D0BEE317-812E-433A-8211-64BE334B3A16}" srcOrd="0" destOrd="0" presId="urn:microsoft.com/office/officeart/2005/8/layout/hierarchy2"/>
    <dgm:cxn modelId="{DDDB759F-04B2-4A0C-80C6-87BC7B153F87}" srcId="{3C053809-43B7-47E0-8B4E-6445B01D441C}" destId="{3D4A9441-2A49-41D6-83FB-584D30252CA6}" srcOrd="0" destOrd="0" parTransId="{78057E44-5F3A-4303-A24F-1FD24B916D56}" sibTransId="{A71A0CFE-51F2-49ED-926C-00E9D0FDE3BA}"/>
    <dgm:cxn modelId="{7A2EB986-A735-40E8-A949-9FFC2A744BBB}" srcId="{B629231B-DF6D-419B-A038-780E67CE5A4B}" destId="{04AD739B-CC46-405E-9333-EB15D00586D4}" srcOrd="0" destOrd="0" parTransId="{55F1AAD5-A1A9-491C-814B-E3CC21D4DA09}" sibTransId="{EBEECF8F-AC80-47C5-BD03-2819CF799179}"/>
    <dgm:cxn modelId="{D56D1F9D-B1D3-46C0-ADA2-65E588F58C5E}" type="presOf" srcId="{D999E564-693E-48FA-A9E6-FA689479470A}" destId="{5F759A32-B9C4-4BE8-BD99-95D57C2A85C6}" srcOrd="1" destOrd="0" presId="urn:microsoft.com/office/officeart/2005/8/layout/hierarchy2"/>
    <dgm:cxn modelId="{ACACA7FB-0610-4504-8B77-42F9178E4E91}" type="presOf" srcId="{7DAD6A60-C61A-4CE5-B970-0A5BE10BE475}" destId="{15B648F4-59EC-4B9E-976E-68A4873738C1}" srcOrd="0" destOrd="0" presId="urn:microsoft.com/office/officeart/2005/8/layout/hierarchy2"/>
    <dgm:cxn modelId="{52A756CB-54D1-4245-A7F1-ACB1C3FA84C6}" type="presOf" srcId="{1301828C-53DF-43BF-B092-407DDFAA5C28}" destId="{1D822266-3245-451A-8C7C-878EFBD37647}" srcOrd="0" destOrd="0" presId="urn:microsoft.com/office/officeart/2005/8/layout/hierarchy2"/>
    <dgm:cxn modelId="{BB778AA3-5922-4A33-8994-1F9984EDDC70}" type="presOf" srcId="{64A02476-0A52-4678-B204-6F46D1E2D862}" destId="{5E88B4DD-B798-462F-ABA3-3CFEC1332653}" srcOrd="0" destOrd="0" presId="urn:microsoft.com/office/officeart/2005/8/layout/hierarchy2"/>
    <dgm:cxn modelId="{0A0357A3-AD69-43A7-A5E9-35F1F4F4A7F4}" srcId="{7DAD6A60-C61A-4CE5-B970-0A5BE10BE475}" destId="{3DFFBDFC-07C5-4331-8C99-3C0E05961CFC}" srcOrd="1" destOrd="0" parTransId="{E2288CA3-FEF0-433A-98E3-6B95E543DEEF}" sibTransId="{BCDD66EF-39CB-4742-8DD6-6ECDD4F8A8A4}"/>
    <dgm:cxn modelId="{259A67AC-B535-425F-84ED-655B7DA52524}" type="presParOf" srcId="{0B57B6A6-726B-4683-A523-1AABFBB4FFF7}" destId="{6B75F4E2-0197-4C7F-B985-DD2239F8DE56}" srcOrd="0" destOrd="0" presId="urn:microsoft.com/office/officeart/2005/8/layout/hierarchy2"/>
    <dgm:cxn modelId="{C9FBABED-DBFA-443D-A2DC-1C76F731612F}" type="presParOf" srcId="{6B75F4E2-0197-4C7F-B985-DD2239F8DE56}" destId="{F4769D64-A058-4C6A-A9A4-AFF37917774A}" srcOrd="0" destOrd="0" presId="urn:microsoft.com/office/officeart/2005/8/layout/hierarchy2"/>
    <dgm:cxn modelId="{894093AA-5E70-4ED6-B730-37AC0632730C}" type="presParOf" srcId="{6B75F4E2-0197-4C7F-B985-DD2239F8DE56}" destId="{DB2C9682-1A56-44E8-8BDB-533B0AF29368}" srcOrd="1" destOrd="0" presId="urn:microsoft.com/office/officeart/2005/8/layout/hierarchy2"/>
    <dgm:cxn modelId="{93E2F33F-BEA6-4C61-A849-62832E225BCA}" type="presParOf" srcId="{DB2C9682-1A56-44E8-8BDB-533B0AF29368}" destId="{5A391336-993B-499A-8924-D8D82FD1944B}" srcOrd="0" destOrd="0" presId="urn:microsoft.com/office/officeart/2005/8/layout/hierarchy2"/>
    <dgm:cxn modelId="{5F31A7BE-3D55-4048-89F7-DE0931CDC40F}" type="presParOf" srcId="{5A391336-993B-499A-8924-D8D82FD1944B}" destId="{E3B0283A-679B-4148-A39A-0D7B58B155E7}" srcOrd="0" destOrd="0" presId="urn:microsoft.com/office/officeart/2005/8/layout/hierarchy2"/>
    <dgm:cxn modelId="{4F0F0468-8121-4EA3-A0E4-382BF9F03FAE}" type="presParOf" srcId="{DB2C9682-1A56-44E8-8BDB-533B0AF29368}" destId="{3D0A2B85-BF3E-4DD4-B7F4-38590FD85277}" srcOrd="1" destOrd="0" presId="urn:microsoft.com/office/officeart/2005/8/layout/hierarchy2"/>
    <dgm:cxn modelId="{14B04A61-B4E5-485E-8C86-CF0A055AED0B}" type="presParOf" srcId="{3D0A2B85-BF3E-4DD4-B7F4-38590FD85277}" destId="{15B648F4-59EC-4B9E-976E-68A4873738C1}" srcOrd="0" destOrd="0" presId="urn:microsoft.com/office/officeart/2005/8/layout/hierarchy2"/>
    <dgm:cxn modelId="{252A6AF5-E704-49A3-B16A-04BD61AE8CBF}" type="presParOf" srcId="{3D0A2B85-BF3E-4DD4-B7F4-38590FD85277}" destId="{F4CF0CEB-FCE0-4AEB-8058-D6FBB72C1BAF}" srcOrd="1" destOrd="0" presId="urn:microsoft.com/office/officeart/2005/8/layout/hierarchy2"/>
    <dgm:cxn modelId="{F2E749F3-3F3F-447A-ADCC-957AC7F2A2E3}" type="presParOf" srcId="{F4CF0CEB-FCE0-4AEB-8058-D6FBB72C1BAF}" destId="{46F4F80C-014D-4385-B320-68AE90C2CD61}" srcOrd="0" destOrd="0" presId="urn:microsoft.com/office/officeart/2005/8/layout/hierarchy2"/>
    <dgm:cxn modelId="{51BE0CAA-2045-4880-A5F6-E0BE63132C68}" type="presParOf" srcId="{46F4F80C-014D-4385-B320-68AE90C2CD61}" destId="{E1B04C3E-6E1B-4F19-A987-66FD1F277321}" srcOrd="0" destOrd="0" presId="urn:microsoft.com/office/officeart/2005/8/layout/hierarchy2"/>
    <dgm:cxn modelId="{EEED83A2-4E31-46DB-83FE-0FEFA4D2398C}" type="presParOf" srcId="{F4CF0CEB-FCE0-4AEB-8058-D6FBB72C1BAF}" destId="{E661CFB2-160B-4E36-A96D-96C1B573C583}" srcOrd="1" destOrd="0" presId="urn:microsoft.com/office/officeart/2005/8/layout/hierarchy2"/>
    <dgm:cxn modelId="{F9D28F32-5445-4667-AF17-7CEE13EE788D}" type="presParOf" srcId="{E661CFB2-160B-4E36-A96D-96C1B573C583}" destId="{A078C5CF-87D9-43FC-A907-2969069536D6}" srcOrd="0" destOrd="0" presId="urn:microsoft.com/office/officeart/2005/8/layout/hierarchy2"/>
    <dgm:cxn modelId="{6081D545-4C28-4D3C-B26A-0C0BCA56E7B9}" type="presParOf" srcId="{E661CFB2-160B-4E36-A96D-96C1B573C583}" destId="{E67B6545-1E8B-4941-8840-41315A286D5A}" srcOrd="1" destOrd="0" presId="urn:microsoft.com/office/officeart/2005/8/layout/hierarchy2"/>
    <dgm:cxn modelId="{6A2437D0-2A3B-4C36-A569-666B239AF72B}" type="presParOf" srcId="{F4CF0CEB-FCE0-4AEB-8058-D6FBB72C1BAF}" destId="{B0E7B7D6-11A4-4E91-BA99-D952A131D9F9}" srcOrd="2" destOrd="0" presId="urn:microsoft.com/office/officeart/2005/8/layout/hierarchy2"/>
    <dgm:cxn modelId="{90591E99-4F92-4258-AA1F-C58D2FA6E586}" type="presParOf" srcId="{B0E7B7D6-11A4-4E91-BA99-D952A131D9F9}" destId="{0AB709F1-327F-4F62-AAFB-E26FD8A28D09}" srcOrd="0" destOrd="0" presId="urn:microsoft.com/office/officeart/2005/8/layout/hierarchy2"/>
    <dgm:cxn modelId="{D36E60E6-ED2A-4E5F-BCB4-D9648A58D869}" type="presParOf" srcId="{F4CF0CEB-FCE0-4AEB-8058-D6FBB72C1BAF}" destId="{33DBA108-704F-43EA-B250-5B8962CFDD71}" srcOrd="3" destOrd="0" presId="urn:microsoft.com/office/officeart/2005/8/layout/hierarchy2"/>
    <dgm:cxn modelId="{5CFBA069-2046-46B9-B9C2-87F336BC69FE}" type="presParOf" srcId="{33DBA108-704F-43EA-B250-5B8962CFDD71}" destId="{1E015947-C844-41AB-AFF9-D3DAF04ABAD9}" srcOrd="0" destOrd="0" presId="urn:microsoft.com/office/officeart/2005/8/layout/hierarchy2"/>
    <dgm:cxn modelId="{1F7F1684-9858-43FD-838C-1E2A7A53589F}" type="presParOf" srcId="{33DBA108-704F-43EA-B250-5B8962CFDD71}" destId="{9FF048FD-9F87-4449-A135-EA31B008586B}" srcOrd="1" destOrd="0" presId="urn:microsoft.com/office/officeart/2005/8/layout/hierarchy2"/>
    <dgm:cxn modelId="{E6542A21-9907-41F7-AB92-E41F89B6F796}" type="presParOf" srcId="{DB2C9682-1A56-44E8-8BDB-533B0AF29368}" destId="{5E88B4DD-B798-462F-ABA3-3CFEC1332653}" srcOrd="2" destOrd="0" presId="urn:microsoft.com/office/officeart/2005/8/layout/hierarchy2"/>
    <dgm:cxn modelId="{AC6CD81F-1F5C-4AB4-AA9F-D154097986D6}" type="presParOf" srcId="{5E88B4DD-B798-462F-ABA3-3CFEC1332653}" destId="{958059BE-FB68-4364-B9D3-E9DF420CCBE4}" srcOrd="0" destOrd="0" presId="urn:microsoft.com/office/officeart/2005/8/layout/hierarchy2"/>
    <dgm:cxn modelId="{FA7BBAA8-A269-47EF-8DE3-39DFE580D8DB}" type="presParOf" srcId="{DB2C9682-1A56-44E8-8BDB-533B0AF29368}" destId="{5BB21161-4E1B-4176-BCBC-1CC1B69C70C8}" srcOrd="3" destOrd="0" presId="urn:microsoft.com/office/officeart/2005/8/layout/hierarchy2"/>
    <dgm:cxn modelId="{942B7756-17F9-47E9-900A-F76172936718}" type="presParOf" srcId="{5BB21161-4E1B-4176-BCBC-1CC1B69C70C8}" destId="{DB2170D0-CCEC-487C-8E53-EDA600559910}" srcOrd="0" destOrd="0" presId="urn:microsoft.com/office/officeart/2005/8/layout/hierarchy2"/>
    <dgm:cxn modelId="{25116CEF-40F6-43EE-93B0-B84754987535}" type="presParOf" srcId="{5BB21161-4E1B-4176-BCBC-1CC1B69C70C8}" destId="{C36B2FC6-4F05-4913-8FE0-E494D6552177}" srcOrd="1" destOrd="0" presId="urn:microsoft.com/office/officeart/2005/8/layout/hierarchy2"/>
    <dgm:cxn modelId="{F5687EA5-7E10-49CA-9070-EBCCAE40F95D}" type="presParOf" srcId="{C36B2FC6-4F05-4913-8FE0-E494D6552177}" destId="{7ABC26BC-6EB0-40FA-ACD1-A9D9647EE07B}" srcOrd="0" destOrd="0" presId="urn:microsoft.com/office/officeart/2005/8/layout/hierarchy2"/>
    <dgm:cxn modelId="{71715D91-869F-455A-9733-AAF60BBFEEFD}" type="presParOf" srcId="{7ABC26BC-6EB0-40FA-ACD1-A9D9647EE07B}" destId="{06322D16-CC2F-4073-A57F-CAFC8B399869}" srcOrd="0" destOrd="0" presId="urn:microsoft.com/office/officeart/2005/8/layout/hierarchy2"/>
    <dgm:cxn modelId="{674F5EE4-102C-48D5-9B66-EE28CEF760E5}" type="presParOf" srcId="{C36B2FC6-4F05-4913-8FE0-E494D6552177}" destId="{A87CDF5F-8D49-496D-853F-19269128C091}" srcOrd="1" destOrd="0" presId="urn:microsoft.com/office/officeart/2005/8/layout/hierarchy2"/>
    <dgm:cxn modelId="{885BFC72-F1BA-4366-BFC0-ABAC92FB6A2D}" type="presParOf" srcId="{A87CDF5F-8D49-496D-853F-19269128C091}" destId="{D0BEE317-812E-433A-8211-64BE334B3A16}" srcOrd="0" destOrd="0" presId="urn:microsoft.com/office/officeart/2005/8/layout/hierarchy2"/>
    <dgm:cxn modelId="{8938489D-8DD9-4479-BEEC-D164D5790B2D}" type="presParOf" srcId="{A87CDF5F-8D49-496D-853F-19269128C091}" destId="{FA5773F4-A61B-45CE-B4C3-A4307408F81E}" srcOrd="1" destOrd="0" presId="urn:microsoft.com/office/officeart/2005/8/layout/hierarchy2"/>
    <dgm:cxn modelId="{CD373799-2BFB-400D-ABD8-F3274252E3E8}" type="presParOf" srcId="{C36B2FC6-4F05-4913-8FE0-E494D6552177}" destId="{1A559AF4-48E6-41AA-BCA9-1795926B1DCA}" srcOrd="2" destOrd="0" presId="urn:microsoft.com/office/officeart/2005/8/layout/hierarchy2"/>
    <dgm:cxn modelId="{98BF0FB8-C618-47E7-B847-B421772EEFF7}" type="presParOf" srcId="{1A559AF4-48E6-41AA-BCA9-1795926B1DCA}" destId="{5F759A32-B9C4-4BE8-BD99-95D57C2A85C6}" srcOrd="0" destOrd="0" presId="urn:microsoft.com/office/officeart/2005/8/layout/hierarchy2"/>
    <dgm:cxn modelId="{3FA59C3B-F8B8-45ED-965B-F9AE62A8F22A}" type="presParOf" srcId="{C36B2FC6-4F05-4913-8FE0-E494D6552177}" destId="{96AD5CD0-B363-43DB-A76D-0813666036AF}" srcOrd="3" destOrd="0" presId="urn:microsoft.com/office/officeart/2005/8/layout/hierarchy2"/>
    <dgm:cxn modelId="{72C6BAFB-3B3E-44E0-A266-1E6131E939A1}" type="presParOf" srcId="{96AD5CD0-B363-43DB-A76D-0813666036AF}" destId="{1D822266-3245-451A-8C7C-878EFBD37647}" srcOrd="0" destOrd="0" presId="urn:microsoft.com/office/officeart/2005/8/layout/hierarchy2"/>
    <dgm:cxn modelId="{9A0C4E8E-9993-4E0A-A0C2-F967D3EC2ED6}" type="presParOf" srcId="{96AD5CD0-B363-43DB-A76D-0813666036AF}" destId="{4C975B12-1AB5-4917-BA7A-EE4784BE7E68}" srcOrd="1" destOrd="0" presId="urn:microsoft.com/office/officeart/2005/8/layout/hierarchy2"/>
  </dgm:cxnLst>
  <dgm:bg>
    <a:noFill/>
  </dgm:bg>
  <dgm:whole>
    <a:ln>
      <a:no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769D64-A058-4C6A-A9A4-AFF37917774A}">
      <dsp:nvSpPr>
        <dsp:cNvPr id="0" name=""/>
        <dsp:cNvSpPr/>
      </dsp:nvSpPr>
      <dsp:spPr>
        <a:xfrm>
          <a:off x="28828" y="177400"/>
          <a:ext cx="205552" cy="102776"/>
        </a:xfrm>
        <a:prstGeom prst="roundRect">
          <a:avLst>
            <a:gd name="adj" fmla="val 10000"/>
          </a:avLst>
        </a:prstGeom>
        <a:solidFill>
          <a:schemeClr val="tx1"/>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 </a:t>
          </a:r>
          <a:endParaRPr lang="en-US" sz="600" kern="1200" dirty="0"/>
        </a:p>
      </dsp:txBody>
      <dsp:txXfrm>
        <a:off x="28828" y="177400"/>
        <a:ext cx="205552" cy="102776"/>
      </dsp:txXfrm>
    </dsp:sp>
    <dsp:sp modelId="{5A391336-993B-499A-8924-D8D82FD1944B}">
      <dsp:nvSpPr>
        <dsp:cNvPr id="0" name=""/>
        <dsp:cNvSpPr/>
      </dsp:nvSpPr>
      <dsp:spPr>
        <a:xfrm rot="18289469">
          <a:off x="203501" y="149477"/>
          <a:ext cx="143978" cy="40429"/>
        </a:xfrm>
        <a:custGeom>
          <a:avLst/>
          <a:gdLst/>
          <a:ahLst/>
          <a:cxnLst/>
          <a:rect l="0" t="0" r="0" b="0"/>
          <a:pathLst>
            <a:path>
              <a:moveTo>
                <a:pt x="0" y="20214"/>
              </a:moveTo>
              <a:lnTo>
                <a:pt x="143978" y="20214"/>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8289469">
        <a:off x="271891" y="166093"/>
        <a:ext cx="7198" cy="7198"/>
      </dsp:txXfrm>
    </dsp:sp>
    <dsp:sp modelId="{15B648F4-59EC-4B9E-976E-68A4873738C1}">
      <dsp:nvSpPr>
        <dsp:cNvPr id="0" name=""/>
        <dsp:cNvSpPr/>
      </dsp:nvSpPr>
      <dsp:spPr>
        <a:xfrm>
          <a:off x="316601" y="59208"/>
          <a:ext cx="205552" cy="102776"/>
        </a:xfrm>
        <a:prstGeom prst="roundRect">
          <a:avLst>
            <a:gd name="adj" fmla="val 10000"/>
          </a:avLst>
        </a:prstGeom>
        <a:solidFill>
          <a:schemeClr val="tx1"/>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endParaRPr lang="en-US" sz="600" kern="1200" dirty="0"/>
        </a:p>
      </dsp:txBody>
      <dsp:txXfrm>
        <a:off x="316601" y="59208"/>
        <a:ext cx="205552" cy="102776"/>
      </dsp:txXfrm>
    </dsp:sp>
    <dsp:sp modelId="{46F4F80C-014D-4385-B320-68AE90C2CD61}">
      <dsp:nvSpPr>
        <dsp:cNvPr id="0" name=""/>
        <dsp:cNvSpPr/>
      </dsp:nvSpPr>
      <dsp:spPr>
        <a:xfrm rot="19457599">
          <a:off x="512637" y="60833"/>
          <a:ext cx="101255" cy="40429"/>
        </a:xfrm>
        <a:custGeom>
          <a:avLst/>
          <a:gdLst/>
          <a:ahLst/>
          <a:cxnLst/>
          <a:rect l="0" t="0" r="0" b="0"/>
          <a:pathLst>
            <a:path>
              <a:moveTo>
                <a:pt x="0" y="20214"/>
              </a:moveTo>
              <a:lnTo>
                <a:pt x="101255" y="20214"/>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9457599">
        <a:off x="560733" y="78516"/>
        <a:ext cx="5062" cy="5062"/>
      </dsp:txXfrm>
    </dsp:sp>
    <dsp:sp modelId="{A078C5CF-87D9-43FC-A907-2969069536D6}">
      <dsp:nvSpPr>
        <dsp:cNvPr id="0" name=""/>
        <dsp:cNvSpPr/>
      </dsp:nvSpPr>
      <dsp:spPr>
        <a:xfrm>
          <a:off x="604375" y="111"/>
          <a:ext cx="205552" cy="102776"/>
        </a:xfrm>
        <a:prstGeom prst="roundRect">
          <a:avLst>
            <a:gd name="adj" fmla="val 10000"/>
          </a:avLst>
        </a:prstGeom>
        <a:solidFill>
          <a:schemeClr val="tx1"/>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 </a:t>
          </a:r>
          <a:endParaRPr lang="en-US" sz="600" kern="1200" dirty="0"/>
        </a:p>
      </dsp:txBody>
      <dsp:txXfrm>
        <a:off x="604375" y="111"/>
        <a:ext cx="205552" cy="102776"/>
      </dsp:txXfrm>
    </dsp:sp>
    <dsp:sp modelId="{B0E7B7D6-11A4-4E91-BA99-D952A131D9F9}">
      <dsp:nvSpPr>
        <dsp:cNvPr id="0" name=""/>
        <dsp:cNvSpPr/>
      </dsp:nvSpPr>
      <dsp:spPr>
        <a:xfrm rot="2142401">
          <a:off x="512637" y="119929"/>
          <a:ext cx="101255" cy="40429"/>
        </a:xfrm>
        <a:custGeom>
          <a:avLst/>
          <a:gdLst/>
          <a:ahLst/>
          <a:cxnLst/>
          <a:rect l="0" t="0" r="0" b="0"/>
          <a:pathLst>
            <a:path>
              <a:moveTo>
                <a:pt x="0" y="20214"/>
              </a:moveTo>
              <a:lnTo>
                <a:pt x="101255" y="20214"/>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2142401">
        <a:off x="560733" y="137613"/>
        <a:ext cx="5062" cy="5062"/>
      </dsp:txXfrm>
    </dsp:sp>
    <dsp:sp modelId="{1E015947-C844-41AB-AFF9-D3DAF04ABAD9}">
      <dsp:nvSpPr>
        <dsp:cNvPr id="0" name=""/>
        <dsp:cNvSpPr/>
      </dsp:nvSpPr>
      <dsp:spPr>
        <a:xfrm>
          <a:off x="604375" y="118304"/>
          <a:ext cx="205552" cy="102776"/>
        </a:xfrm>
        <a:prstGeom prst="roundRect">
          <a:avLst>
            <a:gd name="adj" fmla="val 10000"/>
          </a:avLst>
        </a:prstGeom>
        <a:solidFill>
          <a:schemeClr val="tx1"/>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 </a:t>
          </a:r>
          <a:endParaRPr lang="en-US" sz="600" kern="1200" dirty="0"/>
        </a:p>
      </dsp:txBody>
      <dsp:txXfrm>
        <a:off x="604375" y="118304"/>
        <a:ext cx="205552" cy="102776"/>
      </dsp:txXfrm>
    </dsp:sp>
    <dsp:sp modelId="{5E88B4DD-B798-462F-ABA3-3CFEC1332653}">
      <dsp:nvSpPr>
        <dsp:cNvPr id="0" name=""/>
        <dsp:cNvSpPr/>
      </dsp:nvSpPr>
      <dsp:spPr>
        <a:xfrm rot="3310531">
          <a:off x="203501" y="267670"/>
          <a:ext cx="143978" cy="40429"/>
        </a:xfrm>
        <a:custGeom>
          <a:avLst/>
          <a:gdLst/>
          <a:ahLst/>
          <a:cxnLst/>
          <a:rect l="0" t="0" r="0" b="0"/>
          <a:pathLst>
            <a:path>
              <a:moveTo>
                <a:pt x="0" y="20214"/>
              </a:moveTo>
              <a:lnTo>
                <a:pt x="143978" y="20214"/>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3310531">
        <a:off x="271891" y="284285"/>
        <a:ext cx="7198" cy="7198"/>
      </dsp:txXfrm>
    </dsp:sp>
    <dsp:sp modelId="{DB2170D0-CCEC-487C-8E53-EDA600559910}">
      <dsp:nvSpPr>
        <dsp:cNvPr id="0" name=""/>
        <dsp:cNvSpPr/>
      </dsp:nvSpPr>
      <dsp:spPr>
        <a:xfrm>
          <a:off x="316601" y="295593"/>
          <a:ext cx="205552" cy="102776"/>
        </a:xfrm>
        <a:prstGeom prst="roundRect">
          <a:avLst>
            <a:gd name="adj" fmla="val 10000"/>
          </a:avLst>
        </a:prstGeom>
        <a:solidFill>
          <a:schemeClr val="tx1"/>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 </a:t>
          </a:r>
          <a:endParaRPr lang="en-US" sz="600" kern="1200" dirty="0"/>
        </a:p>
      </dsp:txBody>
      <dsp:txXfrm>
        <a:off x="316601" y="295593"/>
        <a:ext cx="205552" cy="102776"/>
      </dsp:txXfrm>
    </dsp:sp>
    <dsp:sp modelId="{7ABC26BC-6EB0-40FA-ACD1-A9D9647EE07B}">
      <dsp:nvSpPr>
        <dsp:cNvPr id="0" name=""/>
        <dsp:cNvSpPr/>
      </dsp:nvSpPr>
      <dsp:spPr>
        <a:xfrm rot="19457599">
          <a:off x="512637" y="297218"/>
          <a:ext cx="101255" cy="40429"/>
        </a:xfrm>
        <a:custGeom>
          <a:avLst/>
          <a:gdLst/>
          <a:ahLst/>
          <a:cxnLst/>
          <a:rect l="0" t="0" r="0" b="0"/>
          <a:pathLst>
            <a:path>
              <a:moveTo>
                <a:pt x="0" y="20214"/>
              </a:moveTo>
              <a:lnTo>
                <a:pt x="101255" y="20214"/>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9457599">
        <a:off x="560733" y="314902"/>
        <a:ext cx="5062" cy="5062"/>
      </dsp:txXfrm>
    </dsp:sp>
    <dsp:sp modelId="{D0BEE317-812E-433A-8211-64BE334B3A16}">
      <dsp:nvSpPr>
        <dsp:cNvPr id="0" name=""/>
        <dsp:cNvSpPr/>
      </dsp:nvSpPr>
      <dsp:spPr>
        <a:xfrm>
          <a:off x="604375" y="236497"/>
          <a:ext cx="205552" cy="102776"/>
        </a:xfrm>
        <a:prstGeom prst="roundRect">
          <a:avLst>
            <a:gd name="adj" fmla="val 10000"/>
          </a:avLst>
        </a:prstGeom>
        <a:solidFill>
          <a:schemeClr val="tx1"/>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 </a:t>
          </a:r>
          <a:endParaRPr lang="en-US" sz="600" kern="1200" dirty="0"/>
        </a:p>
      </dsp:txBody>
      <dsp:txXfrm>
        <a:off x="604375" y="236497"/>
        <a:ext cx="205552" cy="102776"/>
      </dsp:txXfrm>
    </dsp:sp>
    <dsp:sp modelId="{1A559AF4-48E6-41AA-BCA9-1795926B1DCA}">
      <dsp:nvSpPr>
        <dsp:cNvPr id="0" name=""/>
        <dsp:cNvSpPr/>
      </dsp:nvSpPr>
      <dsp:spPr>
        <a:xfrm rot="2142401">
          <a:off x="512637" y="356315"/>
          <a:ext cx="101255" cy="40429"/>
        </a:xfrm>
        <a:custGeom>
          <a:avLst/>
          <a:gdLst/>
          <a:ahLst/>
          <a:cxnLst/>
          <a:rect l="0" t="0" r="0" b="0"/>
          <a:pathLst>
            <a:path>
              <a:moveTo>
                <a:pt x="0" y="20214"/>
              </a:moveTo>
              <a:lnTo>
                <a:pt x="101255" y="20214"/>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2142401">
        <a:off x="560733" y="373998"/>
        <a:ext cx="5062" cy="5062"/>
      </dsp:txXfrm>
    </dsp:sp>
    <dsp:sp modelId="{1D822266-3245-451A-8C7C-878EFBD37647}">
      <dsp:nvSpPr>
        <dsp:cNvPr id="0" name=""/>
        <dsp:cNvSpPr/>
      </dsp:nvSpPr>
      <dsp:spPr>
        <a:xfrm>
          <a:off x="604375" y="354689"/>
          <a:ext cx="205552" cy="102776"/>
        </a:xfrm>
        <a:prstGeom prst="roundRect">
          <a:avLst>
            <a:gd name="adj" fmla="val 10000"/>
          </a:avLst>
        </a:prstGeom>
        <a:solidFill>
          <a:schemeClr val="tx1"/>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endParaRPr lang="en-US" sz="600" kern="1200" dirty="0"/>
        </a:p>
      </dsp:txBody>
      <dsp:txXfrm>
        <a:off x="604375" y="354689"/>
        <a:ext cx="205552" cy="10277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475" cy="493713"/>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sz="quarter" idx="1"/>
          </p:nvPr>
        </p:nvSpPr>
        <p:spPr>
          <a:xfrm>
            <a:off x="3805238" y="0"/>
            <a:ext cx="2911475" cy="493713"/>
          </a:xfrm>
          <a:prstGeom prst="rect">
            <a:avLst/>
          </a:prstGeom>
        </p:spPr>
        <p:txBody>
          <a:bodyPr vert="horz" lIns="91440" tIns="45720" rIns="91440" bIns="45720" rtlCol="0"/>
          <a:lstStyle>
            <a:lvl1pPr algn="r">
              <a:defRPr sz="1200"/>
            </a:lvl1pPr>
          </a:lstStyle>
          <a:p>
            <a:r>
              <a:rPr lang="fr-BE" smtClean="0"/>
              <a:t>11 &amp; 12 January 2010</a:t>
            </a:r>
            <a:endParaRPr lang="nl-BE"/>
          </a:p>
        </p:txBody>
      </p:sp>
      <p:sp>
        <p:nvSpPr>
          <p:cNvPr id="4" name="Footer Placeholder 3"/>
          <p:cNvSpPr>
            <a:spLocks noGrp="1"/>
          </p:cNvSpPr>
          <p:nvPr>
            <p:ph type="ftr" sz="quarter" idx="2"/>
          </p:nvPr>
        </p:nvSpPr>
        <p:spPr>
          <a:xfrm>
            <a:off x="0" y="9372600"/>
            <a:ext cx="2911475" cy="493713"/>
          </a:xfrm>
          <a:prstGeom prst="rect">
            <a:avLst/>
          </a:prstGeom>
        </p:spPr>
        <p:txBody>
          <a:bodyPr vert="horz" lIns="91440" tIns="45720" rIns="91440" bIns="45720" rtlCol="0" anchor="b"/>
          <a:lstStyle>
            <a:lvl1pPr algn="l">
              <a:defRPr sz="1200"/>
            </a:lvl1pPr>
          </a:lstStyle>
          <a:p>
            <a:endParaRPr lang="nl-BE"/>
          </a:p>
        </p:txBody>
      </p:sp>
      <p:sp>
        <p:nvSpPr>
          <p:cNvPr id="5" name="Slide Number Placeholder 4"/>
          <p:cNvSpPr>
            <a:spLocks noGrp="1"/>
          </p:cNvSpPr>
          <p:nvPr>
            <p:ph type="sldNum" sz="quarter" idx="3"/>
          </p:nvPr>
        </p:nvSpPr>
        <p:spPr>
          <a:xfrm>
            <a:off x="3805238" y="9372600"/>
            <a:ext cx="2911475" cy="493713"/>
          </a:xfrm>
          <a:prstGeom prst="rect">
            <a:avLst/>
          </a:prstGeom>
        </p:spPr>
        <p:txBody>
          <a:bodyPr vert="horz" lIns="91440" tIns="45720" rIns="91440" bIns="45720" rtlCol="0" anchor="b"/>
          <a:lstStyle>
            <a:lvl1pPr algn="r">
              <a:defRPr sz="1200"/>
            </a:lvl1pPr>
          </a:lstStyle>
          <a:p>
            <a:fld id="{696BD581-45DF-47AA-9E2E-1FFA806C15B2}" type="slidenum">
              <a:rPr lang="nl-BE" smtClean="0"/>
              <a:pPr/>
              <a:t>‹#›</a:t>
            </a:fld>
            <a:endParaRPr lang="nl-BE"/>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475" cy="493713"/>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3805238" y="0"/>
            <a:ext cx="2911475" cy="493713"/>
          </a:xfrm>
          <a:prstGeom prst="rect">
            <a:avLst/>
          </a:prstGeom>
        </p:spPr>
        <p:txBody>
          <a:bodyPr vert="horz" lIns="91440" tIns="45720" rIns="91440" bIns="45720" rtlCol="0"/>
          <a:lstStyle>
            <a:lvl1pPr algn="r">
              <a:defRPr sz="1200"/>
            </a:lvl1pPr>
          </a:lstStyle>
          <a:p>
            <a:r>
              <a:rPr lang="fr-BE" smtClean="0"/>
              <a:t>11 &amp; 12 January 2010</a:t>
            </a:r>
            <a:endParaRPr lang="fr-BE"/>
          </a:p>
        </p:txBody>
      </p:sp>
      <p:sp>
        <p:nvSpPr>
          <p:cNvPr id="4" name="Slide Image Placeholder 3"/>
          <p:cNvSpPr>
            <a:spLocks noGrp="1" noRot="1" noChangeAspect="1"/>
          </p:cNvSpPr>
          <p:nvPr>
            <p:ph type="sldImg" idx="2"/>
          </p:nvPr>
        </p:nvSpPr>
        <p:spPr>
          <a:xfrm>
            <a:off x="892175" y="739775"/>
            <a:ext cx="4933950" cy="3700463"/>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671513" y="4687888"/>
            <a:ext cx="5375275" cy="44402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6" name="Footer Placeholder 5"/>
          <p:cNvSpPr>
            <a:spLocks noGrp="1"/>
          </p:cNvSpPr>
          <p:nvPr>
            <p:ph type="ftr" sz="quarter" idx="4"/>
          </p:nvPr>
        </p:nvSpPr>
        <p:spPr>
          <a:xfrm>
            <a:off x="0" y="9372600"/>
            <a:ext cx="2911475" cy="493713"/>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3805238" y="9372600"/>
            <a:ext cx="2911475" cy="493713"/>
          </a:xfrm>
          <a:prstGeom prst="rect">
            <a:avLst/>
          </a:prstGeom>
        </p:spPr>
        <p:txBody>
          <a:bodyPr vert="horz" lIns="91440" tIns="45720" rIns="91440" bIns="45720" rtlCol="0" anchor="b"/>
          <a:lstStyle>
            <a:lvl1pPr algn="r">
              <a:defRPr sz="1200"/>
            </a:lvl1pPr>
          </a:lstStyle>
          <a:p>
            <a:fld id="{70A888C5-A085-4BA8-BADD-3CEF11968878}" type="slidenum">
              <a:rPr lang="fr-BE" smtClean="0"/>
              <a:pPr/>
              <a:t>‹#›</a:t>
            </a:fld>
            <a:endParaRPr lang="fr-BE"/>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BE"/>
          </a:p>
        </p:txBody>
      </p:sp>
      <p:sp>
        <p:nvSpPr>
          <p:cNvPr id="4" name="Date Placeholder 3"/>
          <p:cNvSpPr>
            <a:spLocks noGrp="1"/>
          </p:cNvSpPr>
          <p:nvPr>
            <p:ph type="dt" idx="10"/>
          </p:nvPr>
        </p:nvSpPr>
        <p:spPr/>
        <p:txBody>
          <a:bodyPr/>
          <a:lstStyle/>
          <a:p>
            <a:r>
              <a:rPr lang="fr-BE" smtClean="0"/>
              <a:t>11 &amp; 12 January 2010</a:t>
            </a:r>
            <a:endParaRPr lang="fr-BE"/>
          </a:p>
        </p:txBody>
      </p:sp>
      <p:sp>
        <p:nvSpPr>
          <p:cNvPr id="5" name="Slide Number Placeholder 4"/>
          <p:cNvSpPr>
            <a:spLocks noGrp="1"/>
          </p:cNvSpPr>
          <p:nvPr>
            <p:ph type="sldNum" sz="quarter" idx="11"/>
          </p:nvPr>
        </p:nvSpPr>
        <p:spPr/>
        <p:txBody>
          <a:bodyPr/>
          <a:lstStyle/>
          <a:p>
            <a:fld id="{70A888C5-A085-4BA8-BADD-3CEF11968878}" type="slidenum">
              <a:rPr lang="fr-BE" smtClean="0"/>
              <a:pPr/>
              <a:t>1</a:t>
            </a:fld>
            <a:endParaRPr lang="fr-B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16897532-1F7B-471B-A6AE-A776F016BB17}" type="slidenum">
              <a:rPr lang="nl-BE"/>
              <a:pPr/>
              <a:t>24</a:t>
            </a:fld>
            <a:endParaRPr lang="nl-BE"/>
          </a:p>
        </p:txBody>
      </p:sp>
      <p:sp>
        <p:nvSpPr>
          <p:cNvPr id="174081" name="Rectangle 1"/>
          <p:cNvSpPr txBox="1">
            <a:spLocks noGrp="1" noRot="1" noChangeAspect="1" noChangeArrowheads="1"/>
          </p:cNvSpPr>
          <p:nvPr>
            <p:ph type="sldImg"/>
          </p:nvPr>
        </p:nvSpPr>
        <p:spPr bwMode="auto">
          <a:xfrm>
            <a:off x="-1882775" y="-1341438"/>
            <a:ext cx="10483850" cy="7862888"/>
          </a:xfrm>
          <a:prstGeom prst="rect">
            <a:avLst/>
          </a:prstGeom>
          <a:solidFill>
            <a:srgbClr val="FFFFFF"/>
          </a:solidFill>
          <a:ln>
            <a:solidFill>
              <a:srgbClr val="000000"/>
            </a:solidFill>
            <a:miter lim="800000"/>
            <a:headEnd/>
            <a:tailEnd/>
          </a:ln>
        </p:spPr>
      </p:sp>
      <p:sp>
        <p:nvSpPr>
          <p:cNvPr id="174082" name="Rectangle 2"/>
          <p:cNvSpPr txBox="1">
            <a:spLocks noGrp="1" noChangeArrowheads="1"/>
          </p:cNvSpPr>
          <p:nvPr>
            <p:ph type="body" idx="1"/>
          </p:nvPr>
        </p:nvSpPr>
        <p:spPr bwMode="auto">
          <a:xfrm>
            <a:off x="671830" y="4687253"/>
            <a:ext cx="5374640" cy="4440555"/>
          </a:xfrm>
          <a:prstGeom prst="rect">
            <a:avLst/>
          </a:prstGeom>
          <a:noFill/>
          <a:ln>
            <a:round/>
            <a:headEnd/>
            <a:tailEnd/>
          </a:ln>
        </p:spPr>
        <p:txBody>
          <a:bodyPr wrap="none" anchor="ctr"/>
          <a:lstStyle/>
          <a:p>
            <a:endParaRPr lang="fr-FR"/>
          </a:p>
        </p:txBody>
      </p:sp>
      <p:sp>
        <p:nvSpPr>
          <p:cNvPr id="6" name="Date Placeholder 5"/>
          <p:cNvSpPr>
            <a:spLocks noGrp="1"/>
          </p:cNvSpPr>
          <p:nvPr>
            <p:ph type="dt" idx="10"/>
          </p:nvPr>
        </p:nvSpPr>
        <p:spPr/>
        <p:txBody>
          <a:bodyPr/>
          <a:lstStyle/>
          <a:p>
            <a:r>
              <a:rPr lang="fr-BE" smtClean="0"/>
              <a:t>11 &amp; 12 January 2010</a:t>
            </a:r>
            <a:endParaRPr lang="fr-B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16897532-1F7B-471B-A6AE-A776F016BB17}" type="slidenum">
              <a:rPr lang="nl-BE"/>
              <a:pPr/>
              <a:t>25</a:t>
            </a:fld>
            <a:endParaRPr lang="nl-BE"/>
          </a:p>
        </p:txBody>
      </p:sp>
      <p:sp>
        <p:nvSpPr>
          <p:cNvPr id="174081" name="Rectangle 1"/>
          <p:cNvSpPr txBox="1">
            <a:spLocks noGrp="1" noRot="1" noChangeAspect="1" noChangeArrowheads="1"/>
          </p:cNvSpPr>
          <p:nvPr>
            <p:ph type="sldImg"/>
          </p:nvPr>
        </p:nvSpPr>
        <p:spPr bwMode="auto">
          <a:xfrm>
            <a:off x="-1882775" y="-1341438"/>
            <a:ext cx="10483850" cy="7862888"/>
          </a:xfrm>
          <a:prstGeom prst="rect">
            <a:avLst/>
          </a:prstGeom>
          <a:solidFill>
            <a:srgbClr val="FFFFFF"/>
          </a:solidFill>
          <a:ln>
            <a:solidFill>
              <a:srgbClr val="000000"/>
            </a:solidFill>
            <a:miter lim="800000"/>
            <a:headEnd/>
            <a:tailEnd/>
          </a:ln>
        </p:spPr>
      </p:sp>
      <p:sp>
        <p:nvSpPr>
          <p:cNvPr id="174082" name="Rectangle 2"/>
          <p:cNvSpPr txBox="1">
            <a:spLocks noGrp="1" noChangeArrowheads="1"/>
          </p:cNvSpPr>
          <p:nvPr>
            <p:ph type="body" idx="1"/>
          </p:nvPr>
        </p:nvSpPr>
        <p:spPr bwMode="auto">
          <a:xfrm>
            <a:off x="671830" y="4687253"/>
            <a:ext cx="5374640" cy="4440555"/>
          </a:xfrm>
          <a:prstGeom prst="rect">
            <a:avLst/>
          </a:prstGeom>
          <a:noFill/>
          <a:ln>
            <a:round/>
            <a:headEnd/>
            <a:tailEnd/>
          </a:ln>
        </p:spPr>
        <p:txBody>
          <a:bodyPr wrap="none" anchor="ctr"/>
          <a:lstStyle/>
          <a:p>
            <a:endParaRPr lang="fr-FR"/>
          </a:p>
        </p:txBody>
      </p:sp>
      <p:sp>
        <p:nvSpPr>
          <p:cNvPr id="6" name="Date Placeholder 5"/>
          <p:cNvSpPr>
            <a:spLocks noGrp="1"/>
          </p:cNvSpPr>
          <p:nvPr>
            <p:ph type="dt" idx="10"/>
          </p:nvPr>
        </p:nvSpPr>
        <p:spPr/>
        <p:txBody>
          <a:bodyPr/>
          <a:lstStyle/>
          <a:p>
            <a:r>
              <a:rPr lang="fr-BE" smtClean="0"/>
              <a:t>11 &amp; 12 January 2010</a:t>
            </a:r>
            <a:endParaRPr lang="fr-B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16897532-1F7B-471B-A6AE-A776F016BB17}" type="slidenum">
              <a:rPr lang="nl-BE"/>
              <a:pPr/>
              <a:t>26</a:t>
            </a:fld>
            <a:endParaRPr lang="nl-BE"/>
          </a:p>
        </p:txBody>
      </p:sp>
      <p:sp>
        <p:nvSpPr>
          <p:cNvPr id="174081" name="Rectangle 1"/>
          <p:cNvSpPr txBox="1">
            <a:spLocks noGrp="1" noRot="1" noChangeAspect="1" noChangeArrowheads="1"/>
          </p:cNvSpPr>
          <p:nvPr>
            <p:ph type="sldImg"/>
          </p:nvPr>
        </p:nvSpPr>
        <p:spPr bwMode="auto">
          <a:xfrm>
            <a:off x="-1882775" y="-1341438"/>
            <a:ext cx="10483850" cy="7862888"/>
          </a:xfrm>
          <a:prstGeom prst="rect">
            <a:avLst/>
          </a:prstGeom>
          <a:solidFill>
            <a:srgbClr val="FFFFFF"/>
          </a:solidFill>
          <a:ln>
            <a:solidFill>
              <a:srgbClr val="000000"/>
            </a:solidFill>
            <a:miter lim="800000"/>
            <a:headEnd/>
            <a:tailEnd/>
          </a:ln>
        </p:spPr>
      </p:sp>
      <p:sp>
        <p:nvSpPr>
          <p:cNvPr id="174082" name="Rectangle 2"/>
          <p:cNvSpPr txBox="1">
            <a:spLocks noGrp="1" noChangeArrowheads="1"/>
          </p:cNvSpPr>
          <p:nvPr>
            <p:ph type="body" idx="1"/>
          </p:nvPr>
        </p:nvSpPr>
        <p:spPr bwMode="auto">
          <a:xfrm>
            <a:off x="671830" y="4687253"/>
            <a:ext cx="5374640" cy="4440555"/>
          </a:xfrm>
          <a:prstGeom prst="rect">
            <a:avLst/>
          </a:prstGeom>
          <a:noFill/>
          <a:ln>
            <a:round/>
            <a:headEnd/>
            <a:tailEnd/>
          </a:ln>
        </p:spPr>
        <p:txBody>
          <a:bodyPr wrap="none" anchor="ctr"/>
          <a:lstStyle/>
          <a:p>
            <a:endParaRPr lang="fr-FR"/>
          </a:p>
        </p:txBody>
      </p:sp>
      <p:sp>
        <p:nvSpPr>
          <p:cNvPr id="6" name="Date Placeholder 5"/>
          <p:cNvSpPr>
            <a:spLocks noGrp="1"/>
          </p:cNvSpPr>
          <p:nvPr>
            <p:ph type="dt" idx="10"/>
          </p:nvPr>
        </p:nvSpPr>
        <p:spPr/>
        <p:txBody>
          <a:bodyPr/>
          <a:lstStyle/>
          <a:p>
            <a:r>
              <a:rPr lang="fr-BE" smtClean="0"/>
              <a:t>11 &amp; 12 January 2010</a:t>
            </a:r>
            <a:endParaRPr lang="fr-B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16897532-1F7B-471B-A6AE-A776F016BB17}" type="slidenum">
              <a:rPr lang="nl-BE"/>
              <a:pPr/>
              <a:t>27</a:t>
            </a:fld>
            <a:endParaRPr lang="nl-BE"/>
          </a:p>
        </p:txBody>
      </p:sp>
      <p:sp>
        <p:nvSpPr>
          <p:cNvPr id="174081" name="Rectangle 1"/>
          <p:cNvSpPr txBox="1">
            <a:spLocks noGrp="1" noRot="1" noChangeAspect="1" noChangeArrowheads="1"/>
          </p:cNvSpPr>
          <p:nvPr>
            <p:ph type="sldImg"/>
          </p:nvPr>
        </p:nvSpPr>
        <p:spPr bwMode="auto">
          <a:xfrm>
            <a:off x="-1882775" y="-1341438"/>
            <a:ext cx="10483850" cy="7862888"/>
          </a:xfrm>
          <a:prstGeom prst="rect">
            <a:avLst/>
          </a:prstGeom>
          <a:solidFill>
            <a:srgbClr val="FFFFFF"/>
          </a:solidFill>
          <a:ln>
            <a:solidFill>
              <a:srgbClr val="000000"/>
            </a:solidFill>
            <a:miter lim="800000"/>
            <a:headEnd/>
            <a:tailEnd/>
          </a:ln>
        </p:spPr>
      </p:sp>
      <p:sp>
        <p:nvSpPr>
          <p:cNvPr id="174082" name="Rectangle 2"/>
          <p:cNvSpPr txBox="1">
            <a:spLocks noGrp="1" noChangeArrowheads="1"/>
          </p:cNvSpPr>
          <p:nvPr>
            <p:ph type="body" idx="1"/>
          </p:nvPr>
        </p:nvSpPr>
        <p:spPr bwMode="auto">
          <a:xfrm>
            <a:off x="671830" y="4687253"/>
            <a:ext cx="5374640" cy="4440555"/>
          </a:xfrm>
          <a:prstGeom prst="rect">
            <a:avLst/>
          </a:prstGeom>
          <a:noFill/>
          <a:ln>
            <a:round/>
            <a:headEnd/>
            <a:tailEnd/>
          </a:ln>
        </p:spPr>
        <p:txBody>
          <a:bodyPr wrap="none" anchor="ctr"/>
          <a:lstStyle/>
          <a:p>
            <a:endParaRPr lang="fr-FR"/>
          </a:p>
        </p:txBody>
      </p:sp>
      <p:sp>
        <p:nvSpPr>
          <p:cNvPr id="6" name="Date Placeholder 5"/>
          <p:cNvSpPr>
            <a:spLocks noGrp="1"/>
          </p:cNvSpPr>
          <p:nvPr>
            <p:ph type="dt" idx="10"/>
          </p:nvPr>
        </p:nvSpPr>
        <p:spPr/>
        <p:txBody>
          <a:bodyPr/>
          <a:lstStyle/>
          <a:p>
            <a:r>
              <a:rPr lang="fr-BE" smtClean="0"/>
              <a:t>11 &amp; 12 January 2010</a:t>
            </a:r>
            <a:endParaRPr lang="fr-B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16897532-1F7B-471B-A6AE-A776F016BB17}" type="slidenum">
              <a:rPr lang="nl-BE"/>
              <a:pPr/>
              <a:t>28</a:t>
            </a:fld>
            <a:endParaRPr lang="nl-BE"/>
          </a:p>
        </p:txBody>
      </p:sp>
      <p:sp>
        <p:nvSpPr>
          <p:cNvPr id="174081" name="Rectangle 1"/>
          <p:cNvSpPr txBox="1">
            <a:spLocks noGrp="1" noRot="1" noChangeAspect="1" noChangeArrowheads="1"/>
          </p:cNvSpPr>
          <p:nvPr>
            <p:ph type="sldImg"/>
          </p:nvPr>
        </p:nvSpPr>
        <p:spPr bwMode="auto">
          <a:xfrm>
            <a:off x="-1882775" y="-1341438"/>
            <a:ext cx="10483850" cy="7862888"/>
          </a:xfrm>
          <a:prstGeom prst="rect">
            <a:avLst/>
          </a:prstGeom>
          <a:solidFill>
            <a:srgbClr val="FFFFFF"/>
          </a:solidFill>
          <a:ln>
            <a:solidFill>
              <a:srgbClr val="000000"/>
            </a:solidFill>
            <a:miter lim="800000"/>
            <a:headEnd/>
            <a:tailEnd/>
          </a:ln>
        </p:spPr>
      </p:sp>
      <p:sp>
        <p:nvSpPr>
          <p:cNvPr id="174082" name="Rectangle 2"/>
          <p:cNvSpPr txBox="1">
            <a:spLocks noGrp="1" noChangeArrowheads="1"/>
          </p:cNvSpPr>
          <p:nvPr>
            <p:ph type="body" idx="1"/>
          </p:nvPr>
        </p:nvSpPr>
        <p:spPr bwMode="auto">
          <a:xfrm>
            <a:off x="671830" y="4687253"/>
            <a:ext cx="5374640" cy="4440555"/>
          </a:xfrm>
          <a:prstGeom prst="rect">
            <a:avLst/>
          </a:prstGeom>
          <a:noFill/>
          <a:ln>
            <a:round/>
            <a:headEnd/>
            <a:tailEnd/>
          </a:ln>
        </p:spPr>
        <p:txBody>
          <a:bodyPr wrap="none" anchor="ctr"/>
          <a:lstStyle/>
          <a:p>
            <a:endParaRPr lang="fr-FR" dirty="0"/>
          </a:p>
        </p:txBody>
      </p:sp>
      <p:sp>
        <p:nvSpPr>
          <p:cNvPr id="6" name="Date Placeholder 5"/>
          <p:cNvSpPr>
            <a:spLocks noGrp="1"/>
          </p:cNvSpPr>
          <p:nvPr>
            <p:ph type="dt" idx="10"/>
          </p:nvPr>
        </p:nvSpPr>
        <p:spPr/>
        <p:txBody>
          <a:bodyPr/>
          <a:lstStyle/>
          <a:p>
            <a:r>
              <a:rPr lang="fr-BE" smtClean="0"/>
              <a:t>11 &amp; 12 January 2010</a:t>
            </a:r>
            <a:endParaRPr lang="fr-B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16897532-1F7B-471B-A6AE-A776F016BB17}" type="slidenum">
              <a:rPr lang="nl-BE"/>
              <a:pPr/>
              <a:t>29</a:t>
            </a:fld>
            <a:endParaRPr lang="nl-BE"/>
          </a:p>
        </p:txBody>
      </p:sp>
      <p:sp>
        <p:nvSpPr>
          <p:cNvPr id="174081" name="Rectangle 1"/>
          <p:cNvSpPr txBox="1">
            <a:spLocks noGrp="1" noRot="1" noChangeAspect="1" noChangeArrowheads="1"/>
          </p:cNvSpPr>
          <p:nvPr>
            <p:ph type="sldImg"/>
          </p:nvPr>
        </p:nvSpPr>
        <p:spPr bwMode="auto">
          <a:xfrm>
            <a:off x="-1882775" y="-1341438"/>
            <a:ext cx="10483850" cy="7862888"/>
          </a:xfrm>
          <a:prstGeom prst="rect">
            <a:avLst/>
          </a:prstGeom>
          <a:solidFill>
            <a:srgbClr val="FFFFFF"/>
          </a:solidFill>
          <a:ln>
            <a:solidFill>
              <a:srgbClr val="000000"/>
            </a:solidFill>
            <a:miter lim="800000"/>
            <a:headEnd/>
            <a:tailEnd/>
          </a:ln>
        </p:spPr>
      </p:sp>
      <p:sp>
        <p:nvSpPr>
          <p:cNvPr id="174082" name="Rectangle 2"/>
          <p:cNvSpPr txBox="1">
            <a:spLocks noGrp="1" noChangeArrowheads="1"/>
          </p:cNvSpPr>
          <p:nvPr>
            <p:ph type="body" idx="1"/>
          </p:nvPr>
        </p:nvSpPr>
        <p:spPr bwMode="auto">
          <a:xfrm>
            <a:off x="671830" y="4687253"/>
            <a:ext cx="5374640" cy="4440555"/>
          </a:xfrm>
          <a:prstGeom prst="rect">
            <a:avLst/>
          </a:prstGeom>
          <a:noFill/>
          <a:ln>
            <a:round/>
            <a:headEnd/>
            <a:tailEnd/>
          </a:ln>
        </p:spPr>
        <p:txBody>
          <a:bodyPr wrap="none" anchor="ctr"/>
          <a:lstStyle/>
          <a:p>
            <a:endParaRPr lang="fr-FR"/>
          </a:p>
        </p:txBody>
      </p:sp>
      <p:sp>
        <p:nvSpPr>
          <p:cNvPr id="6" name="Date Placeholder 5"/>
          <p:cNvSpPr>
            <a:spLocks noGrp="1"/>
          </p:cNvSpPr>
          <p:nvPr>
            <p:ph type="dt" idx="10"/>
          </p:nvPr>
        </p:nvSpPr>
        <p:spPr/>
        <p:txBody>
          <a:bodyPr/>
          <a:lstStyle/>
          <a:p>
            <a:r>
              <a:rPr lang="fr-BE" smtClean="0"/>
              <a:t>11 &amp; 12 January 2010</a:t>
            </a:r>
            <a:endParaRPr lang="fr-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16897532-1F7B-471B-A6AE-A776F016BB17}" type="slidenum">
              <a:rPr lang="nl-BE"/>
              <a:pPr/>
              <a:t>2</a:t>
            </a:fld>
            <a:endParaRPr lang="nl-BE"/>
          </a:p>
        </p:txBody>
      </p:sp>
      <p:sp>
        <p:nvSpPr>
          <p:cNvPr id="174081" name="Rectangle 1"/>
          <p:cNvSpPr txBox="1">
            <a:spLocks noGrp="1" noRot="1" noChangeAspect="1" noChangeArrowheads="1"/>
          </p:cNvSpPr>
          <p:nvPr>
            <p:ph type="sldImg"/>
          </p:nvPr>
        </p:nvSpPr>
        <p:spPr bwMode="auto">
          <a:xfrm>
            <a:off x="-1882775" y="-1341438"/>
            <a:ext cx="10483850" cy="7862888"/>
          </a:xfrm>
          <a:prstGeom prst="rect">
            <a:avLst/>
          </a:prstGeom>
          <a:solidFill>
            <a:srgbClr val="FFFFFF"/>
          </a:solidFill>
          <a:ln>
            <a:solidFill>
              <a:srgbClr val="000000"/>
            </a:solidFill>
            <a:miter lim="800000"/>
            <a:headEnd/>
            <a:tailEnd/>
          </a:ln>
        </p:spPr>
      </p:sp>
      <p:sp>
        <p:nvSpPr>
          <p:cNvPr id="174082" name="Rectangle 2"/>
          <p:cNvSpPr txBox="1">
            <a:spLocks noGrp="1" noChangeArrowheads="1"/>
          </p:cNvSpPr>
          <p:nvPr>
            <p:ph type="body" idx="1"/>
          </p:nvPr>
        </p:nvSpPr>
        <p:spPr bwMode="auto">
          <a:xfrm>
            <a:off x="671830" y="4687253"/>
            <a:ext cx="5374640" cy="4440555"/>
          </a:xfrm>
          <a:prstGeom prst="rect">
            <a:avLst/>
          </a:prstGeom>
          <a:noFill/>
          <a:ln>
            <a:round/>
            <a:headEnd/>
            <a:tailEnd/>
          </a:ln>
        </p:spPr>
        <p:txBody>
          <a:bodyPr wrap="none" anchor="ctr"/>
          <a:lstStyle/>
          <a:p>
            <a:endParaRPr lang="fr-FR" dirty="0"/>
          </a:p>
        </p:txBody>
      </p:sp>
      <p:sp>
        <p:nvSpPr>
          <p:cNvPr id="6" name="Date Placeholder 5"/>
          <p:cNvSpPr>
            <a:spLocks noGrp="1"/>
          </p:cNvSpPr>
          <p:nvPr>
            <p:ph type="dt" idx="10"/>
          </p:nvPr>
        </p:nvSpPr>
        <p:spPr/>
        <p:txBody>
          <a:bodyPr/>
          <a:lstStyle/>
          <a:p>
            <a:r>
              <a:rPr lang="fr-BE" smtClean="0"/>
              <a:t>11 &amp; 12 January 2010</a:t>
            </a:r>
            <a:endParaRPr lang="fr-B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16897532-1F7B-471B-A6AE-A776F016BB17}" type="slidenum">
              <a:rPr lang="nl-BE"/>
              <a:pPr/>
              <a:t>3</a:t>
            </a:fld>
            <a:endParaRPr lang="nl-BE"/>
          </a:p>
        </p:txBody>
      </p:sp>
      <p:sp>
        <p:nvSpPr>
          <p:cNvPr id="174081" name="Rectangle 1"/>
          <p:cNvSpPr txBox="1">
            <a:spLocks noGrp="1" noRot="1" noChangeAspect="1" noChangeArrowheads="1"/>
          </p:cNvSpPr>
          <p:nvPr>
            <p:ph type="sldImg"/>
          </p:nvPr>
        </p:nvSpPr>
        <p:spPr bwMode="auto">
          <a:xfrm>
            <a:off x="-1882775" y="-1341438"/>
            <a:ext cx="10483850" cy="7862888"/>
          </a:xfrm>
          <a:prstGeom prst="rect">
            <a:avLst/>
          </a:prstGeom>
          <a:solidFill>
            <a:srgbClr val="FFFFFF"/>
          </a:solidFill>
          <a:ln>
            <a:solidFill>
              <a:srgbClr val="000000"/>
            </a:solidFill>
            <a:miter lim="800000"/>
            <a:headEnd/>
            <a:tailEnd/>
          </a:ln>
        </p:spPr>
      </p:sp>
      <p:sp>
        <p:nvSpPr>
          <p:cNvPr id="174082" name="Rectangle 2"/>
          <p:cNvSpPr txBox="1">
            <a:spLocks noGrp="1" noChangeArrowheads="1"/>
          </p:cNvSpPr>
          <p:nvPr>
            <p:ph type="body" idx="1"/>
          </p:nvPr>
        </p:nvSpPr>
        <p:spPr bwMode="auto">
          <a:xfrm>
            <a:off x="671830" y="4687253"/>
            <a:ext cx="5374640" cy="4440555"/>
          </a:xfrm>
          <a:prstGeom prst="rect">
            <a:avLst/>
          </a:prstGeom>
          <a:noFill/>
          <a:ln>
            <a:round/>
            <a:headEnd/>
            <a:tailEnd/>
          </a:ln>
        </p:spPr>
        <p:txBody>
          <a:bodyPr wrap="none" anchor="ctr"/>
          <a:lstStyle/>
          <a:p>
            <a:endParaRPr lang="fr-FR"/>
          </a:p>
        </p:txBody>
      </p:sp>
      <p:sp>
        <p:nvSpPr>
          <p:cNvPr id="6" name="Date Placeholder 5"/>
          <p:cNvSpPr>
            <a:spLocks noGrp="1"/>
          </p:cNvSpPr>
          <p:nvPr>
            <p:ph type="dt" idx="10"/>
          </p:nvPr>
        </p:nvSpPr>
        <p:spPr/>
        <p:txBody>
          <a:bodyPr/>
          <a:lstStyle/>
          <a:p>
            <a:r>
              <a:rPr lang="fr-BE" smtClean="0"/>
              <a:t>11 &amp; 12 January 2010</a:t>
            </a:r>
            <a:endParaRPr lang="fr-B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16897532-1F7B-471B-A6AE-A776F016BB17}" type="slidenum">
              <a:rPr lang="nl-BE"/>
              <a:pPr/>
              <a:t>4</a:t>
            </a:fld>
            <a:endParaRPr lang="nl-BE"/>
          </a:p>
        </p:txBody>
      </p:sp>
      <p:sp>
        <p:nvSpPr>
          <p:cNvPr id="174081" name="Rectangle 1"/>
          <p:cNvSpPr txBox="1">
            <a:spLocks noGrp="1" noRot="1" noChangeAspect="1" noChangeArrowheads="1"/>
          </p:cNvSpPr>
          <p:nvPr>
            <p:ph type="sldImg"/>
          </p:nvPr>
        </p:nvSpPr>
        <p:spPr bwMode="auto">
          <a:xfrm>
            <a:off x="-1882775" y="-1341438"/>
            <a:ext cx="10483850" cy="7862888"/>
          </a:xfrm>
          <a:prstGeom prst="rect">
            <a:avLst/>
          </a:prstGeom>
          <a:solidFill>
            <a:srgbClr val="FFFFFF"/>
          </a:solidFill>
          <a:ln>
            <a:solidFill>
              <a:srgbClr val="000000"/>
            </a:solidFill>
            <a:miter lim="800000"/>
            <a:headEnd/>
            <a:tailEnd/>
          </a:ln>
        </p:spPr>
      </p:sp>
      <p:sp>
        <p:nvSpPr>
          <p:cNvPr id="174082" name="Rectangle 2"/>
          <p:cNvSpPr txBox="1">
            <a:spLocks noGrp="1" noChangeArrowheads="1"/>
          </p:cNvSpPr>
          <p:nvPr>
            <p:ph type="body" idx="1"/>
          </p:nvPr>
        </p:nvSpPr>
        <p:spPr bwMode="auto">
          <a:xfrm>
            <a:off x="671830" y="4687253"/>
            <a:ext cx="5374640" cy="4440555"/>
          </a:xfrm>
          <a:prstGeom prst="rect">
            <a:avLst/>
          </a:prstGeom>
          <a:noFill/>
          <a:ln>
            <a:round/>
            <a:headEnd/>
            <a:tailEnd/>
          </a:ln>
        </p:spPr>
        <p:txBody>
          <a:bodyPr wrap="none" anchor="ctr"/>
          <a:lstStyle/>
          <a:p>
            <a:endParaRPr lang="fr-FR"/>
          </a:p>
        </p:txBody>
      </p:sp>
      <p:sp>
        <p:nvSpPr>
          <p:cNvPr id="6" name="Date Placeholder 5"/>
          <p:cNvSpPr>
            <a:spLocks noGrp="1"/>
          </p:cNvSpPr>
          <p:nvPr>
            <p:ph type="dt" idx="10"/>
          </p:nvPr>
        </p:nvSpPr>
        <p:spPr/>
        <p:txBody>
          <a:bodyPr/>
          <a:lstStyle/>
          <a:p>
            <a:r>
              <a:rPr lang="fr-BE" smtClean="0"/>
              <a:t>11 &amp; 12 January 2010</a:t>
            </a:r>
            <a:endParaRPr lang="fr-B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16897532-1F7B-471B-A6AE-A776F016BB17}" type="slidenum">
              <a:rPr lang="nl-BE"/>
              <a:pPr/>
              <a:t>5</a:t>
            </a:fld>
            <a:endParaRPr lang="nl-BE"/>
          </a:p>
        </p:txBody>
      </p:sp>
      <p:sp>
        <p:nvSpPr>
          <p:cNvPr id="174081" name="Rectangle 1"/>
          <p:cNvSpPr txBox="1">
            <a:spLocks noGrp="1" noRot="1" noChangeAspect="1" noChangeArrowheads="1"/>
          </p:cNvSpPr>
          <p:nvPr>
            <p:ph type="sldImg"/>
          </p:nvPr>
        </p:nvSpPr>
        <p:spPr bwMode="auto">
          <a:xfrm>
            <a:off x="-1882775" y="-1341438"/>
            <a:ext cx="10483850" cy="7862888"/>
          </a:xfrm>
          <a:prstGeom prst="rect">
            <a:avLst/>
          </a:prstGeom>
          <a:solidFill>
            <a:srgbClr val="FFFFFF"/>
          </a:solidFill>
          <a:ln>
            <a:solidFill>
              <a:srgbClr val="000000"/>
            </a:solidFill>
            <a:miter lim="800000"/>
            <a:headEnd/>
            <a:tailEnd/>
          </a:ln>
        </p:spPr>
      </p:sp>
      <p:sp>
        <p:nvSpPr>
          <p:cNvPr id="174082" name="Rectangle 2"/>
          <p:cNvSpPr txBox="1">
            <a:spLocks noGrp="1" noChangeArrowheads="1"/>
          </p:cNvSpPr>
          <p:nvPr>
            <p:ph type="body" idx="1"/>
          </p:nvPr>
        </p:nvSpPr>
        <p:spPr bwMode="auto">
          <a:xfrm>
            <a:off x="671830" y="4687253"/>
            <a:ext cx="5374640" cy="4440555"/>
          </a:xfrm>
          <a:prstGeom prst="rect">
            <a:avLst/>
          </a:prstGeom>
          <a:noFill/>
          <a:ln>
            <a:round/>
            <a:headEnd/>
            <a:tailEnd/>
          </a:ln>
        </p:spPr>
        <p:txBody>
          <a:bodyPr wrap="none" anchor="ctr"/>
          <a:lstStyle/>
          <a:p>
            <a:endParaRPr lang="fr-FR"/>
          </a:p>
        </p:txBody>
      </p:sp>
      <p:sp>
        <p:nvSpPr>
          <p:cNvPr id="6" name="Date Placeholder 5"/>
          <p:cNvSpPr>
            <a:spLocks noGrp="1"/>
          </p:cNvSpPr>
          <p:nvPr>
            <p:ph type="dt" idx="10"/>
          </p:nvPr>
        </p:nvSpPr>
        <p:spPr/>
        <p:txBody>
          <a:bodyPr/>
          <a:lstStyle/>
          <a:p>
            <a:r>
              <a:rPr lang="fr-BE" smtClean="0"/>
              <a:t>11 &amp; 12 January 2010</a:t>
            </a:r>
            <a:endParaRPr lang="fr-B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16897532-1F7B-471B-A6AE-A776F016BB17}" type="slidenum">
              <a:rPr lang="nl-BE"/>
              <a:pPr/>
              <a:t>6</a:t>
            </a:fld>
            <a:endParaRPr lang="nl-BE"/>
          </a:p>
        </p:txBody>
      </p:sp>
      <p:sp>
        <p:nvSpPr>
          <p:cNvPr id="174081" name="Rectangle 1"/>
          <p:cNvSpPr txBox="1">
            <a:spLocks noGrp="1" noRot="1" noChangeAspect="1" noChangeArrowheads="1"/>
          </p:cNvSpPr>
          <p:nvPr>
            <p:ph type="sldImg"/>
          </p:nvPr>
        </p:nvSpPr>
        <p:spPr bwMode="auto">
          <a:xfrm>
            <a:off x="-1882775" y="-1341438"/>
            <a:ext cx="10483850" cy="7862888"/>
          </a:xfrm>
          <a:prstGeom prst="rect">
            <a:avLst/>
          </a:prstGeom>
          <a:solidFill>
            <a:srgbClr val="FFFFFF"/>
          </a:solidFill>
          <a:ln>
            <a:solidFill>
              <a:srgbClr val="000000"/>
            </a:solidFill>
            <a:miter lim="800000"/>
            <a:headEnd/>
            <a:tailEnd/>
          </a:ln>
        </p:spPr>
      </p:sp>
      <p:sp>
        <p:nvSpPr>
          <p:cNvPr id="174082" name="Rectangle 2"/>
          <p:cNvSpPr txBox="1">
            <a:spLocks noGrp="1" noChangeArrowheads="1"/>
          </p:cNvSpPr>
          <p:nvPr>
            <p:ph type="body" idx="1"/>
          </p:nvPr>
        </p:nvSpPr>
        <p:spPr bwMode="auto">
          <a:xfrm>
            <a:off x="671830" y="4687253"/>
            <a:ext cx="5374640" cy="4440555"/>
          </a:xfrm>
          <a:prstGeom prst="rect">
            <a:avLst/>
          </a:prstGeom>
          <a:noFill/>
          <a:ln>
            <a:round/>
            <a:headEnd/>
            <a:tailEnd/>
          </a:ln>
        </p:spPr>
        <p:txBody>
          <a:bodyPr wrap="none" anchor="ctr"/>
          <a:lstStyle/>
          <a:p>
            <a:endParaRPr lang="fr-FR"/>
          </a:p>
        </p:txBody>
      </p:sp>
      <p:sp>
        <p:nvSpPr>
          <p:cNvPr id="6" name="Date Placeholder 5"/>
          <p:cNvSpPr>
            <a:spLocks noGrp="1"/>
          </p:cNvSpPr>
          <p:nvPr>
            <p:ph type="dt" idx="10"/>
          </p:nvPr>
        </p:nvSpPr>
        <p:spPr/>
        <p:txBody>
          <a:bodyPr/>
          <a:lstStyle/>
          <a:p>
            <a:r>
              <a:rPr lang="fr-BE" smtClean="0"/>
              <a:t>11 &amp; 12 January 2010</a:t>
            </a:r>
            <a:endParaRPr lang="fr-B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16897532-1F7B-471B-A6AE-A776F016BB17}" type="slidenum">
              <a:rPr lang="nl-BE"/>
              <a:pPr/>
              <a:t>7</a:t>
            </a:fld>
            <a:endParaRPr lang="nl-BE"/>
          </a:p>
        </p:txBody>
      </p:sp>
      <p:sp>
        <p:nvSpPr>
          <p:cNvPr id="174081" name="Rectangle 1"/>
          <p:cNvSpPr txBox="1">
            <a:spLocks noGrp="1" noRot="1" noChangeAspect="1" noChangeArrowheads="1"/>
          </p:cNvSpPr>
          <p:nvPr>
            <p:ph type="sldImg"/>
          </p:nvPr>
        </p:nvSpPr>
        <p:spPr bwMode="auto">
          <a:xfrm>
            <a:off x="-1882775" y="-1341438"/>
            <a:ext cx="10483850" cy="7862888"/>
          </a:xfrm>
          <a:prstGeom prst="rect">
            <a:avLst/>
          </a:prstGeom>
          <a:solidFill>
            <a:srgbClr val="FFFFFF"/>
          </a:solidFill>
          <a:ln>
            <a:solidFill>
              <a:srgbClr val="000000"/>
            </a:solidFill>
            <a:miter lim="800000"/>
            <a:headEnd/>
            <a:tailEnd/>
          </a:ln>
        </p:spPr>
      </p:sp>
      <p:sp>
        <p:nvSpPr>
          <p:cNvPr id="174082" name="Rectangle 2"/>
          <p:cNvSpPr txBox="1">
            <a:spLocks noGrp="1" noChangeArrowheads="1"/>
          </p:cNvSpPr>
          <p:nvPr>
            <p:ph type="body" idx="1"/>
          </p:nvPr>
        </p:nvSpPr>
        <p:spPr bwMode="auto">
          <a:xfrm>
            <a:off x="671830" y="4687253"/>
            <a:ext cx="5374640" cy="4440555"/>
          </a:xfrm>
          <a:prstGeom prst="rect">
            <a:avLst/>
          </a:prstGeom>
          <a:noFill/>
          <a:ln>
            <a:round/>
            <a:headEnd/>
            <a:tailEnd/>
          </a:ln>
        </p:spPr>
        <p:txBody>
          <a:bodyPr wrap="none" anchor="ctr"/>
          <a:lstStyle/>
          <a:p>
            <a:endParaRPr lang="fr-FR" dirty="0"/>
          </a:p>
        </p:txBody>
      </p:sp>
      <p:sp>
        <p:nvSpPr>
          <p:cNvPr id="6" name="Date Placeholder 5"/>
          <p:cNvSpPr>
            <a:spLocks noGrp="1"/>
          </p:cNvSpPr>
          <p:nvPr>
            <p:ph type="dt" idx="10"/>
          </p:nvPr>
        </p:nvSpPr>
        <p:spPr/>
        <p:txBody>
          <a:bodyPr/>
          <a:lstStyle/>
          <a:p>
            <a:r>
              <a:rPr lang="fr-BE" smtClean="0"/>
              <a:t>11 &amp; 12 January 2010</a:t>
            </a:r>
            <a:endParaRPr lang="fr-B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16897532-1F7B-471B-A6AE-A776F016BB17}" type="slidenum">
              <a:rPr lang="nl-BE"/>
              <a:pPr/>
              <a:t>8</a:t>
            </a:fld>
            <a:endParaRPr lang="nl-BE"/>
          </a:p>
        </p:txBody>
      </p:sp>
      <p:sp>
        <p:nvSpPr>
          <p:cNvPr id="174081" name="Rectangle 1"/>
          <p:cNvSpPr txBox="1">
            <a:spLocks noGrp="1" noRot="1" noChangeAspect="1" noChangeArrowheads="1"/>
          </p:cNvSpPr>
          <p:nvPr>
            <p:ph type="sldImg"/>
          </p:nvPr>
        </p:nvSpPr>
        <p:spPr bwMode="auto">
          <a:xfrm>
            <a:off x="-1882775" y="-1341438"/>
            <a:ext cx="10483850" cy="7862888"/>
          </a:xfrm>
          <a:prstGeom prst="rect">
            <a:avLst/>
          </a:prstGeom>
          <a:solidFill>
            <a:srgbClr val="FFFFFF"/>
          </a:solidFill>
          <a:ln>
            <a:solidFill>
              <a:srgbClr val="000000"/>
            </a:solidFill>
            <a:miter lim="800000"/>
            <a:headEnd/>
            <a:tailEnd/>
          </a:ln>
        </p:spPr>
      </p:sp>
      <p:sp>
        <p:nvSpPr>
          <p:cNvPr id="174082" name="Rectangle 2"/>
          <p:cNvSpPr txBox="1">
            <a:spLocks noGrp="1" noChangeArrowheads="1"/>
          </p:cNvSpPr>
          <p:nvPr>
            <p:ph type="body" idx="1"/>
          </p:nvPr>
        </p:nvSpPr>
        <p:spPr bwMode="auto">
          <a:xfrm>
            <a:off x="671830" y="4687253"/>
            <a:ext cx="5374640" cy="4440555"/>
          </a:xfrm>
          <a:prstGeom prst="rect">
            <a:avLst/>
          </a:prstGeom>
          <a:noFill/>
          <a:ln>
            <a:round/>
            <a:headEnd/>
            <a:tailEnd/>
          </a:ln>
        </p:spPr>
        <p:txBody>
          <a:bodyPr wrap="none" anchor="ctr"/>
          <a:lstStyle/>
          <a:p>
            <a:endParaRPr lang="fr-FR" dirty="0"/>
          </a:p>
        </p:txBody>
      </p:sp>
      <p:sp>
        <p:nvSpPr>
          <p:cNvPr id="6" name="Date Placeholder 5"/>
          <p:cNvSpPr>
            <a:spLocks noGrp="1"/>
          </p:cNvSpPr>
          <p:nvPr>
            <p:ph type="dt" idx="10"/>
          </p:nvPr>
        </p:nvSpPr>
        <p:spPr/>
        <p:txBody>
          <a:bodyPr/>
          <a:lstStyle/>
          <a:p>
            <a:r>
              <a:rPr lang="fr-BE" smtClean="0"/>
              <a:t>11 &amp; 12 January 2010</a:t>
            </a:r>
            <a:endParaRPr lang="fr-B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16897532-1F7B-471B-A6AE-A776F016BB17}" type="slidenum">
              <a:rPr lang="nl-BE"/>
              <a:pPr/>
              <a:t>23</a:t>
            </a:fld>
            <a:endParaRPr lang="nl-BE"/>
          </a:p>
        </p:txBody>
      </p:sp>
      <p:sp>
        <p:nvSpPr>
          <p:cNvPr id="174081" name="Rectangle 1"/>
          <p:cNvSpPr txBox="1">
            <a:spLocks noGrp="1" noRot="1" noChangeAspect="1" noChangeArrowheads="1"/>
          </p:cNvSpPr>
          <p:nvPr>
            <p:ph type="sldImg"/>
          </p:nvPr>
        </p:nvSpPr>
        <p:spPr bwMode="auto">
          <a:xfrm>
            <a:off x="-1882775" y="-1341438"/>
            <a:ext cx="10483850" cy="7862888"/>
          </a:xfrm>
          <a:prstGeom prst="rect">
            <a:avLst/>
          </a:prstGeom>
          <a:solidFill>
            <a:srgbClr val="FFFFFF"/>
          </a:solidFill>
          <a:ln>
            <a:solidFill>
              <a:srgbClr val="000000"/>
            </a:solidFill>
            <a:miter lim="800000"/>
            <a:headEnd/>
            <a:tailEnd/>
          </a:ln>
        </p:spPr>
      </p:sp>
      <p:sp>
        <p:nvSpPr>
          <p:cNvPr id="174082" name="Rectangle 2"/>
          <p:cNvSpPr txBox="1">
            <a:spLocks noGrp="1" noChangeArrowheads="1"/>
          </p:cNvSpPr>
          <p:nvPr>
            <p:ph type="body" idx="1"/>
          </p:nvPr>
        </p:nvSpPr>
        <p:spPr bwMode="auto">
          <a:xfrm>
            <a:off x="671830" y="4687253"/>
            <a:ext cx="5374640" cy="4440555"/>
          </a:xfrm>
          <a:prstGeom prst="rect">
            <a:avLst/>
          </a:prstGeom>
          <a:noFill/>
          <a:ln>
            <a:round/>
            <a:headEnd/>
            <a:tailEnd/>
          </a:ln>
        </p:spPr>
        <p:txBody>
          <a:bodyPr wrap="none" anchor="ctr"/>
          <a:lstStyle/>
          <a:p>
            <a:endParaRPr lang="fr-FR" dirty="0"/>
          </a:p>
        </p:txBody>
      </p:sp>
      <p:sp>
        <p:nvSpPr>
          <p:cNvPr id="6" name="Date Placeholder 5"/>
          <p:cNvSpPr>
            <a:spLocks noGrp="1"/>
          </p:cNvSpPr>
          <p:nvPr>
            <p:ph type="dt" idx="10"/>
          </p:nvPr>
        </p:nvSpPr>
        <p:spPr/>
        <p:txBody>
          <a:bodyPr/>
          <a:lstStyle/>
          <a:p>
            <a:r>
              <a:rPr lang="fr-BE" smtClean="0"/>
              <a:t>11 &amp; 12 January 2010</a:t>
            </a:r>
            <a:endParaRPr lang="fr-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2"/>
            <a:ext cx="77724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nl-BE" dirty="0"/>
          </a:p>
        </p:txBody>
      </p:sp>
      <p:sp>
        <p:nvSpPr>
          <p:cNvPr id="4" name="Date Placeholder 3"/>
          <p:cNvSpPr>
            <a:spLocks noGrp="1"/>
          </p:cNvSpPr>
          <p:nvPr>
            <p:ph type="dt" sz="half" idx="10"/>
          </p:nvPr>
        </p:nvSpPr>
        <p:spPr/>
        <p:txBody>
          <a:bodyPr/>
          <a:lstStyle/>
          <a:p>
            <a:fld id="{4CFDA799-BDEA-4274-8BB6-D0D4C7F28F80}" type="datetime1">
              <a:rPr lang="fr-FR" smtClean="0"/>
              <a:pPr/>
              <a:t>03/08/2012</a:t>
            </a:fld>
            <a:endParaRPr lang="nl-BE" dirty="0"/>
          </a:p>
        </p:txBody>
      </p:sp>
      <p:sp>
        <p:nvSpPr>
          <p:cNvPr id="6" name="Slide Number Placeholder 5"/>
          <p:cNvSpPr>
            <a:spLocks noGrp="1"/>
          </p:cNvSpPr>
          <p:nvPr>
            <p:ph type="sldNum" sz="quarter" idx="12"/>
          </p:nvPr>
        </p:nvSpPr>
        <p:spPr/>
        <p:txBody>
          <a:bodyPr/>
          <a:lstStyle/>
          <a:p>
            <a:fld id="{FD502698-FC12-4F3F-AC14-452297CAF534}" type="slidenum">
              <a:rPr lang="nl-BE" smtClean="0"/>
              <a:pPr/>
              <a:t>‹#›</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nl-BE"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01F3F39E-F941-4414-A7DA-E5B1532E80A0}" type="datetime1">
              <a:rPr lang="fr-FR" smtClean="0"/>
              <a:pPr/>
              <a:t>03/08/2012</a:t>
            </a:fld>
            <a:endParaRPr lang="nl-BE"/>
          </a:p>
        </p:txBody>
      </p:sp>
      <p:sp>
        <p:nvSpPr>
          <p:cNvPr id="6" name="Slide Number Placeholder 5"/>
          <p:cNvSpPr>
            <a:spLocks noGrp="1"/>
          </p:cNvSpPr>
          <p:nvPr>
            <p:ph type="sldNum" sz="quarter" idx="12"/>
          </p:nvPr>
        </p:nvSpPr>
        <p:spPr/>
        <p:txBody>
          <a:bodyPr/>
          <a:lstStyle/>
          <a:p>
            <a:fld id="{FD502698-FC12-4F3F-AC14-452297CAF534}" type="slidenum">
              <a:rPr lang="nl-BE" smtClean="0"/>
              <a:pPr/>
              <a:t>‹#›</a:t>
            </a:fld>
            <a:endParaRPr lang="nl-BE"/>
          </a:p>
        </p:txBody>
      </p:sp>
      <p:pic>
        <p:nvPicPr>
          <p:cNvPr id="8" name="Picture 2" descr="Y:\5. Marcom\Logo\Latest Logo\gif\L_E_q.gif"/>
          <p:cNvPicPr>
            <a:picLocks noChangeAspect="1" noChangeArrowheads="1"/>
          </p:cNvPicPr>
          <p:nvPr userDrawn="1"/>
        </p:nvPicPr>
        <p:blipFill>
          <a:blip r:embed="rId2" cstate="print"/>
          <a:srcRect/>
          <a:stretch>
            <a:fillRect/>
          </a:stretch>
        </p:blipFill>
        <p:spPr bwMode="auto">
          <a:xfrm>
            <a:off x="467544" y="332656"/>
            <a:ext cx="725424" cy="810768"/>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Date Placeholder 2"/>
          <p:cNvSpPr>
            <a:spLocks noGrp="1"/>
          </p:cNvSpPr>
          <p:nvPr>
            <p:ph type="dt" sz="half" idx="10"/>
          </p:nvPr>
        </p:nvSpPr>
        <p:spPr/>
        <p:txBody>
          <a:bodyPr/>
          <a:lstStyle/>
          <a:p>
            <a:fld id="{3B8CCD36-EF74-4516-A0D7-628E2C929942}" type="datetime1">
              <a:rPr lang="fr-FR" smtClean="0"/>
              <a:pPr/>
              <a:t>03/08/2012</a:t>
            </a:fld>
            <a:endParaRPr lang="nl-BE"/>
          </a:p>
        </p:txBody>
      </p:sp>
      <p:sp>
        <p:nvSpPr>
          <p:cNvPr id="5" name="Slide Number Placeholder 4"/>
          <p:cNvSpPr>
            <a:spLocks noGrp="1"/>
          </p:cNvSpPr>
          <p:nvPr>
            <p:ph type="sldNum" sz="quarter" idx="12"/>
          </p:nvPr>
        </p:nvSpPr>
        <p:spPr/>
        <p:txBody>
          <a:bodyPr/>
          <a:lstStyle/>
          <a:p>
            <a:fld id="{FD502698-FC12-4F3F-AC14-452297CAF534}" type="slidenum">
              <a:rPr lang="nl-BE" smtClean="0"/>
              <a:pPr/>
              <a:t>‹#›</a:t>
            </a:fld>
            <a:endParaRPr lang="nl-BE"/>
          </a:p>
        </p:txBody>
      </p:sp>
      <p:pic>
        <p:nvPicPr>
          <p:cNvPr id="7" name="Picture 2" descr="Y:\5. Marcom\Logo\Latest Logo\gif\L_E_q.gif"/>
          <p:cNvPicPr>
            <a:picLocks noChangeAspect="1" noChangeArrowheads="1"/>
          </p:cNvPicPr>
          <p:nvPr userDrawn="1"/>
        </p:nvPicPr>
        <p:blipFill>
          <a:blip r:embed="rId2" cstate="print"/>
          <a:srcRect/>
          <a:stretch>
            <a:fillRect/>
          </a:stretch>
        </p:blipFill>
        <p:spPr bwMode="auto">
          <a:xfrm>
            <a:off x="467544" y="332656"/>
            <a:ext cx="725424" cy="810768"/>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DE03B-E9DC-4C1C-B04F-8F5F25CC3C2C}" type="datetime1">
              <a:rPr lang="fr-FR" smtClean="0"/>
              <a:pPr/>
              <a:t>03/08/2012</a:t>
            </a:fld>
            <a:endParaRPr lang="nl-BE"/>
          </a:p>
        </p:txBody>
      </p:sp>
      <p:sp>
        <p:nvSpPr>
          <p:cNvPr id="4" name="Slide Number Placeholder 3"/>
          <p:cNvSpPr>
            <a:spLocks noGrp="1"/>
          </p:cNvSpPr>
          <p:nvPr>
            <p:ph type="sldNum" sz="quarter" idx="12"/>
          </p:nvPr>
        </p:nvSpPr>
        <p:spPr/>
        <p:txBody>
          <a:bodyPr/>
          <a:lstStyle/>
          <a:p>
            <a:fld id="{FD502698-FC12-4F3F-AC14-452297CAF534}" type="slidenum">
              <a:rPr lang="nl-BE" smtClean="0"/>
              <a:pPr/>
              <a:t>‹#›</a:t>
            </a:fld>
            <a:endParaRPr lang="nl-BE"/>
          </a:p>
        </p:txBody>
      </p:sp>
      <p:pic>
        <p:nvPicPr>
          <p:cNvPr id="6" name="Picture 2" descr="Y:\5. Marcom\Logo\Latest Logo\gif\L_E_q.gif"/>
          <p:cNvPicPr>
            <a:picLocks noChangeAspect="1" noChangeArrowheads="1"/>
          </p:cNvPicPr>
          <p:nvPr userDrawn="1"/>
        </p:nvPicPr>
        <p:blipFill>
          <a:blip r:embed="rId2" cstate="print"/>
          <a:srcRect/>
          <a:stretch>
            <a:fillRect/>
          </a:stretch>
        </p:blipFill>
        <p:spPr bwMode="auto">
          <a:xfrm>
            <a:off x="467544" y="332656"/>
            <a:ext cx="725424" cy="810768"/>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nl-BE"/>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2"/>
          </p:nvPr>
        </p:nvSpPr>
        <p:spPr>
          <a:xfrm>
            <a:off x="457200" y="635635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93CA3-8C25-45A2-8A12-1F3F39922C4E}" type="datetime1">
              <a:rPr lang="fr-FR" smtClean="0"/>
              <a:pPr/>
              <a:t>03/08/2012</a:t>
            </a:fld>
            <a:endParaRPr lang="nl-BE"/>
          </a:p>
        </p:txBody>
      </p:sp>
      <p:sp>
        <p:nvSpPr>
          <p:cNvPr id="6" name="Slide Number Placeholder 5"/>
          <p:cNvSpPr>
            <a:spLocks noGrp="1"/>
          </p:cNvSpPr>
          <p:nvPr>
            <p:ph type="sldNum" sz="quarter" idx="4"/>
          </p:nvPr>
        </p:nvSpPr>
        <p:spPr>
          <a:xfrm>
            <a:off x="6553200" y="635635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502698-FC12-4F3F-AC14-452297CAF534}" type="slidenum">
              <a:rPr lang="nl-BE" smtClean="0"/>
              <a:pPr/>
              <a:t>‹#›</a:t>
            </a:fld>
            <a:endParaRPr lang="nl-BE"/>
          </a:p>
        </p:txBody>
      </p:sp>
      <p:sp>
        <p:nvSpPr>
          <p:cNvPr id="7" name="Rectangle 6"/>
          <p:cNvSpPr/>
          <p:nvPr userDrawn="1"/>
        </p:nvSpPr>
        <p:spPr>
          <a:xfrm>
            <a:off x="430584" y="6143646"/>
            <a:ext cx="8284820" cy="142876"/>
          </a:xfrm>
          <a:prstGeom prst="rect">
            <a:avLst/>
          </a:prstGeom>
          <a:solidFill>
            <a:srgbClr val="5511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9.png"/><Relationship Id="rId1" Type="http://schemas.openxmlformats.org/officeDocument/2006/relationships/slideLayout" Target="../slideLayouts/slideLayout3.xml"/><Relationship Id="rId6" Type="http://schemas.openxmlformats.org/officeDocument/2006/relationships/image" Target="../media/image17.png"/><Relationship Id="rId5" Type="http://schemas.openxmlformats.org/officeDocument/2006/relationships/image" Target="../media/image22.png"/><Relationship Id="rId4" Type="http://schemas.openxmlformats.org/officeDocument/2006/relationships/image" Target="../media/image33.png"/></Relationships>
</file>

<file path=ppt/slides/_rels/slide11.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17.png"/><Relationship Id="rId7" Type="http://schemas.openxmlformats.org/officeDocument/2006/relationships/image" Target="../media/image37.png"/><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image" Target="../media/image36.png"/><Relationship Id="rId11" Type="http://schemas.openxmlformats.org/officeDocument/2006/relationships/image" Target="../media/image22.png"/><Relationship Id="rId5" Type="http://schemas.openxmlformats.org/officeDocument/2006/relationships/image" Target="../media/image35.png"/><Relationship Id="rId10" Type="http://schemas.openxmlformats.org/officeDocument/2006/relationships/image" Target="../media/image33.png"/><Relationship Id="rId4" Type="http://schemas.openxmlformats.org/officeDocument/2006/relationships/image" Target="../media/image34.png"/><Relationship Id="rId9" Type="http://schemas.openxmlformats.org/officeDocument/2006/relationships/image" Target="../media/image32.png"/></Relationships>
</file>

<file path=ppt/slides/_rels/slide12.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35.png"/><Relationship Id="rId7" Type="http://schemas.openxmlformats.org/officeDocument/2006/relationships/image" Target="../media/image29.png"/><Relationship Id="rId2" Type="http://schemas.openxmlformats.org/officeDocument/2006/relationships/image" Target="../media/image17.png"/><Relationship Id="rId1" Type="http://schemas.openxmlformats.org/officeDocument/2006/relationships/slideLayout" Target="../slideLayouts/slideLayout3.xml"/><Relationship Id="rId6" Type="http://schemas.openxmlformats.org/officeDocument/2006/relationships/image" Target="../media/image39.png"/><Relationship Id="rId5" Type="http://schemas.openxmlformats.org/officeDocument/2006/relationships/image" Target="../media/image38.png"/><Relationship Id="rId10" Type="http://schemas.openxmlformats.org/officeDocument/2006/relationships/image" Target="../media/image22.png"/><Relationship Id="rId4" Type="http://schemas.openxmlformats.org/officeDocument/2006/relationships/image" Target="../media/image34.png"/><Relationship Id="rId9" Type="http://schemas.openxmlformats.org/officeDocument/2006/relationships/image" Target="../media/image33.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8.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39.png"/></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17.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1.png"/><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40.png"/><Relationship Id="rId1" Type="http://schemas.openxmlformats.org/officeDocument/2006/relationships/slideLayout" Target="../slideLayouts/slideLayout2.xml"/><Relationship Id="rId4" Type="http://schemas.openxmlformats.org/officeDocument/2006/relationships/image" Target="../media/image41.gif"/></Relationships>
</file>

<file path=ppt/slides/_rels/slide19.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2.png"/><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image" Target="../media/image31.png"/><Relationship Id="rId5" Type="http://schemas.openxmlformats.org/officeDocument/2006/relationships/diagramQuickStyle" Target="../diagrams/quickStyle2.xml"/><Relationship Id="rId10" Type="http://schemas.openxmlformats.org/officeDocument/2006/relationships/image" Target="../media/image43.png"/><Relationship Id="rId4" Type="http://schemas.openxmlformats.org/officeDocument/2006/relationships/diagramLayout" Target="../diagrams/layout2.xml"/><Relationship Id="rId9" Type="http://schemas.openxmlformats.org/officeDocument/2006/relationships/image" Target="../media/image3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http://myservice.escaux.com/docs/DesignNotes.html"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myservice.escaux.com/docs/DesignNotes.html"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http://www.myservice.escaux.com/"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hyperlink" Target="http://www.escaux.com/" TargetMode="External"/><Relationship Id="rId4" Type="http://schemas.openxmlformats.org/officeDocument/2006/relationships/hyperlink" Target="http://myservice.escaux.com/docs/SupportProcedure.html"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gif"/><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gif"/><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gif"/><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4.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gif"/><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audio" Target="../media/audio1.wav"/><Relationship Id="rId7" Type="http://schemas.openxmlformats.org/officeDocument/2006/relationships/image" Target="../media/image16.wmf"/><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5.png"/><Relationship Id="rId5" Type="http://schemas.openxmlformats.org/officeDocument/2006/relationships/image" Target="../media/image14.png"/><Relationship Id="rId10" Type="http://schemas.openxmlformats.org/officeDocument/2006/relationships/image" Target="../media/image18.png"/><Relationship Id="rId4" Type="http://schemas.openxmlformats.org/officeDocument/2006/relationships/image" Target="../media/image13.gif"/><Relationship Id="rId9" Type="http://schemas.openxmlformats.org/officeDocument/2006/relationships/image" Target="../media/image1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1.xml"/><Relationship Id="rId13" Type="http://schemas.openxmlformats.org/officeDocument/2006/relationships/image" Target="../media/image24.png"/><Relationship Id="rId18" Type="http://schemas.openxmlformats.org/officeDocument/2006/relationships/image" Target="../media/image28.png"/><Relationship Id="rId3" Type="http://schemas.openxmlformats.org/officeDocument/2006/relationships/image" Target="../media/image20.png"/><Relationship Id="rId21" Type="http://schemas.openxmlformats.org/officeDocument/2006/relationships/image" Target="../media/image31.png"/><Relationship Id="rId7" Type="http://schemas.openxmlformats.org/officeDocument/2006/relationships/image" Target="../media/image17.png"/><Relationship Id="rId12" Type="http://schemas.microsoft.com/office/2007/relationships/diagramDrawing" Target="../diagrams/drawing1.xml"/><Relationship Id="rId17" Type="http://schemas.openxmlformats.org/officeDocument/2006/relationships/image" Target="../media/image9.png"/><Relationship Id="rId2" Type="http://schemas.openxmlformats.org/officeDocument/2006/relationships/image" Target="../media/image19.png"/><Relationship Id="rId16" Type="http://schemas.openxmlformats.org/officeDocument/2006/relationships/image" Target="../media/image27.png"/><Relationship Id="rId20" Type="http://schemas.openxmlformats.org/officeDocument/2006/relationships/image" Target="../media/image30.png"/><Relationship Id="rId1" Type="http://schemas.openxmlformats.org/officeDocument/2006/relationships/slideLayout" Target="../slideLayouts/slideLayout3.xml"/><Relationship Id="rId6" Type="http://schemas.openxmlformats.org/officeDocument/2006/relationships/image" Target="../media/image23.png"/><Relationship Id="rId11" Type="http://schemas.openxmlformats.org/officeDocument/2006/relationships/diagramColors" Target="../diagrams/colors1.xml"/><Relationship Id="rId5" Type="http://schemas.openxmlformats.org/officeDocument/2006/relationships/image" Target="../media/image22.png"/><Relationship Id="rId15" Type="http://schemas.openxmlformats.org/officeDocument/2006/relationships/image" Target="../media/image26.png"/><Relationship Id="rId10" Type="http://schemas.openxmlformats.org/officeDocument/2006/relationships/diagramQuickStyle" Target="../diagrams/quickStyle1.xml"/><Relationship Id="rId19" Type="http://schemas.openxmlformats.org/officeDocument/2006/relationships/image" Target="../media/image29.png"/><Relationship Id="rId4" Type="http://schemas.openxmlformats.org/officeDocument/2006/relationships/image" Target="../media/image21.png"/><Relationship Id="rId9" Type="http://schemas.openxmlformats.org/officeDocument/2006/relationships/diagramLayout" Target="../diagrams/layout1.xml"/><Relationship Id="rId14"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4727"/>
            <a:ext cx="7772400" cy="1470025"/>
          </a:xfrm>
        </p:spPr>
        <p:txBody>
          <a:bodyPr/>
          <a:lstStyle/>
          <a:p>
            <a:r>
              <a:rPr lang="en-US" dirty="0" smtClean="0">
                <a:solidFill>
                  <a:srgbClr val="55116A"/>
                </a:solidFill>
              </a:rPr>
              <a:t>Kick-Off Meeting</a:t>
            </a:r>
            <a:br>
              <a:rPr lang="en-US" dirty="0" smtClean="0">
                <a:solidFill>
                  <a:srgbClr val="55116A"/>
                </a:solidFill>
              </a:rPr>
            </a:br>
            <a:r>
              <a:rPr lang="en-US" sz="2000" dirty="0" smtClean="0">
                <a:solidFill>
                  <a:srgbClr val="55116A"/>
                </a:solidFill>
              </a:rPr>
              <a:t>Customer Requirement Survey</a:t>
            </a:r>
            <a:endParaRPr lang="nl-BE" sz="2000" dirty="0">
              <a:solidFill>
                <a:srgbClr val="55116A"/>
              </a:solidFill>
            </a:endParaRPr>
          </a:p>
        </p:txBody>
      </p:sp>
      <p:pic>
        <p:nvPicPr>
          <p:cNvPr id="2050" name="Picture 2" descr="Y:\5. Marcom\Logo\Latest Logo\gif\L_EscauxW_q.gif"/>
          <p:cNvPicPr>
            <a:picLocks noChangeAspect="1" noChangeArrowheads="1"/>
          </p:cNvPicPr>
          <p:nvPr/>
        </p:nvPicPr>
        <p:blipFill>
          <a:blip r:embed="rId3" cstate="print"/>
          <a:srcRect/>
          <a:stretch>
            <a:fillRect/>
          </a:stretch>
        </p:blipFill>
        <p:spPr bwMode="auto">
          <a:xfrm>
            <a:off x="214282" y="142852"/>
            <a:ext cx="4409858" cy="1122269"/>
          </a:xfrm>
          <a:prstGeom prst="rect">
            <a:avLst/>
          </a:prstGeom>
          <a:noFill/>
        </p:spPr>
      </p:pic>
      <p:sp>
        <p:nvSpPr>
          <p:cNvPr id="7" name="Slide Number Placeholder 6"/>
          <p:cNvSpPr>
            <a:spLocks noGrp="1"/>
          </p:cNvSpPr>
          <p:nvPr>
            <p:ph type="sldNum" sz="quarter" idx="12"/>
          </p:nvPr>
        </p:nvSpPr>
        <p:spPr/>
        <p:txBody>
          <a:bodyPr/>
          <a:lstStyle/>
          <a:p>
            <a:fld id="{FD502698-FC12-4F3F-AC14-452297CAF534}" type="slidenum">
              <a:rPr lang="nl-BE" smtClean="0"/>
              <a:pPr/>
              <a:t>1</a:t>
            </a:fld>
            <a:endParaRPr lang="nl-BE"/>
          </a:p>
        </p:txBody>
      </p:sp>
      <p:sp>
        <p:nvSpPr>
          <p:cNvPr id="9" name="Date Placeholder 8"/>
          <p:cNvSpPr>
            <a:spLocks noGrp="1"/>
          </p:cNvSpPr>
          <p:nvPr>
            <p:ph type="dt" sz="half" idx="10"/>
          </p:nvPr>
        </p:nvSpPr>
        <p:spPr/>
        <p:txBody>
          <a:bodyPr/>
          <a:lstStyle/>
          <a:p>
            <a:fld id="{564B0FC4-6467-4E57-834D-8B7182117652}" type="datetime1">
              <a:rPr lang="fr-FR" smtClean="0"/>
              <a:pPr/>
              <a:t>03/08/2012</a:t>
            </a:fld>
            <a:endParaRPr lang="nl-B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defRPr/>
            </a:pPr>
            <a:r>
              <a:rPr lang="en-US" dirty="0" smtClean="0">
                <a:solidFill>
                  <a:srgbClr val="55116A"/>
                </a:solidFill>
              </a:rPr>
              <a:t>Profile : User / Manager</a:t>
            </a:r>
          </a:p>
        </p:txBody>
      </p:sp>
      <p:sp>
        <p:nvSpPr>
          <p:cNvPr id="3" name="Date Placeholder 2"/>
          <p:cNvSpPr>
            <a:spLocks noGrp="1"/>
          </p:cNvSpPr>
          <p:nvPr>
            <p:ph type="dt" sz="half" idx="10"/>
          </p:nvPr>
        </p:nvSpPr>
        <p:spPr/>
        <p:txBody>
          <a:bodyPr/>
          <a:lstStyle/>
          <a:p>
            <a:fld id="{3B8CCD36-EF74-4516-A0D7-628E2C929942}" type="datetime1">
              <a:rPr lang="fr-FR" smtClean="0"/>
              <a:pPr/>
              <a:t>03/08/2012</a:t>
            </a:fld>
            <a:endParaRPr lang="nl-BE"/>
          </a:p>
        </p:txBody>
      </p:sp>
      <p:sp>
        <p:nvSpPr>
          <p:cNvPr id="5" name="Slide Number Placeholder 4"/>
          <p:cNvSpPr>
            <a:spLocks noGrp="1"/>
          </p:cNvSpPr>
          <p:nvPr>
            <p:ph type="sldNum" sz="quarter" idx="12"/>
          </p:nvPr>
        </p:nvSpPr>
        <p:spPr/>
        <p:txBody>
          <a:bodyPr/>
          <a:lstStyle/>
          <a:p>
            <a:fld id="{FD502698-FC12-4F3F-AC14-452297CAF534}" type="slidenum">
              <a:rPr lang="nl-BE" smtClean="0"/>
              <a:pPr/>
              <a:t>10</a:t>
            </a:fld>
            <a:endParaRPr lang="nl-BE"/>
          </a:p>
        </p:txBody>
      </p:sp>
      <p:grpSp>
        <p:nvGrpSpPr>
          <p:cNvPr id="6" name="Group 28"/>
          <p:cNvGrpSpPr/>
          <p:nvPr/>
        </p:nvGrpSpPr>
        <p:grpSpPr>
          <a:xfrm>
            <a:off x="539552" y="1628800"/>
            <a:ext cx="3322695" cy="3690919"/>
            <a:chOff x="2257417" y="620688"/>
            <a:chExt cx="2126444" cy="2362098"/>
          </a:xfrm>
        </p:grpSpPr>
        <p:cxnSp>
          <p:nvCxnSpPr>
            <p:cNvPr id="7" name="Straight Connector 6"/>
            <p:cNvCxnSpPr/>
            <p:nvPr/>
          </p:nvCxnSpPr>
          <p:spPr>
            <a:xfrm>
              <a:off x="3627921" y="719556"/>
              <a:ext cx="6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35861" y="899576"/>
              <a:ext cx="6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2" descr="C:\Users\KRO\AppData\Local\Temp\mconnect_sprite_status_32.png"/>
            <p:cNvPicPr>
              <a:picLocks noChangeAspect="1" noChangeArrowheads="1"/>
            </p:cNvPicPr>
            <p:nvPr/>
          </p:nvPicPr>
          <p:blipFill>
            <a:blip r:embed="rId2" cstate="print"/>
            <a:srcRect l="26849" t="75334" r="69277"/>
            <a:stretch>
              <a:fillRect/>
            </a:stretch>
          </p:blipFill>
          <p:spPr bwMode="auto">
            <a:xfrm>
              <a:off x="2970114" y="643648"/>
              <a:ext cx="213370" cy="209006"/>
            </a:xfrm>
            <a:prstGeom prst="rect">
              <a:avLst/>
            </a:prstGeom>
            <a:noFill/>
          </p:spPr>
        </p:pic>
        <p:pic>
          <p:nvPicPr>
            <p:cNvPr id="10" name="Picture 2" descr="C:\Users\KRO\AppData\Local\Temp\mconnect_sprite_status_32.png"/>
            <p:cNvPicPr>
              <a:picLocks noChangeAspect="1" noChangeArrowheads="1"/>
            </p:cNvPicPr>
            <p:nvPr/>
          </p:nvPicPr>
          <p:blipFill>
            <a:blip r:embed="rId2" cstate="print"/>
            <a:srcRect l="3858" t="25181" r="92411" b="50572"/>
            <a:stretch>
              <a:fillRect/>
            </a:stretch>
          </p:blipFill>
          <p:spPr bwMode="auto">
            <a:xfrm>
              <a:off x="2495762" y="644248"/>
              <a:ext cx="205494" cy="205455"/>
            </a:xfrm>
            <a:prstGeom prst="rect">
              <a:avLst/>
            </a:prstGeom>
            <a:noFill/>
          </p:spPr>
        </p:pic>
        <p:pic>
          <p:nvPicPr>
            <p:cNvPr id="11" name="Picture 2" descr="C:\Users\KRO\AppData\Local\Temp\mconnect_sprite_status_32.png"/>
            <p:cNvPicPr>
              <a:picLocks noChangeAspect="1" noChangeArrowheads="1"/>
            </p:cNvPicPr>
            <p:nvPr/>
          </p:nvPicPr>
          <p:blipFill>
            <a:blip r:embed="rId2" cstate="print"/>
            <a:srcRect l="53852" t="50257" r="42272" b="24563"/>
            <a:stretch>
              <a:fillRect/>
            </a:stretch>
          </p:blipFill>
          <p:spPr bwMode="auto">
            <a:xfrm>
              <a:off x="2257417" y="642914"/>
              <a:ext cx="213480" cy="213362"/>
            </a:xfrm>
            <a:prstGeom prst="rect">
              <a:avLst/>
            </a:prstGeom>
            <a:noFill/>
          </p:spPr>
        </p:pic>
        <p:sp>
          <p:nvSpPr>
            <p:cNvPr id="12" name="Oval Callout 11"/>
            <p:cNvSpPr/>
            <p:nvPr/>
          </p:nvSpPr>
          <p:spPr>
            <a:xfrm>
              <a:off x="3273629" y="944724"/>
              <a:ext cx="220024" cy="180020"/>
            </a:xfrm>
            <a:prstGeom prst="wedgeEllipseCallo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latin typeface="HelveticaNeueLT Std Med" pitchFamily="34" charset="0"/>
                </a:rPr>
                <a:t>?</a:t>
              </a:r>
              <a:endParaRPr lang="en-US" sz="1600" b="1" dirty="0">
                <a:latin typeface="HelveticaNeueLT Std Med" pitchFamily="34" charset="0"/>
              </a:endParaRPr>
            </a:p>
          </p:txBody>
        </p:sp>
        <p:cxnSp>
          <p:nvCxnSpPr>
            <p:cNvPr id="13" name="Straight Connector 12"/>
            <p:cNvCxnSpPr/>
            <p:nvPr/>
          </p:nvCxnSpPr>
          <p:spPr>
            <a:xfrm flipV="1">
              <a:off x="2709961" y="1232756"/>
              <a:ext cx="131400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Picture 13" descr="external.png"/>
            <p:cNvPicPr>
              <a:picLocks noChangeAspect="1"/>
            </p:cNvPicPr>
            <p:nvPr/>
          </p:nvPicPr>
          <p:blipFill>
            <a:blip r:embed="rId3" cstate="print"/>
            <a:srcRect r="15000"/>
            <a:stretch>
              <a:fillRect/>
            </a:stretch>
          </p:blipFill>
          <p:spPr>
            <a:xfrm>
              <a:off x="3843873" y="800708"/>
              <a:ext cx="432048" cy="216024"/>
            </a:xfrm>
            <a:prstGeom prst="rect">
              <a:avLst/>
            </a:prstGeom>
          </p:spPr>
        </p:pic>
        <p:pic>
          <p:nvPicPr>
            <p:cNvPr id="15" name="Picture 14" descr="internal.png"/>
            <p:cNvPicPr>
              <a:picLocks noChangeAspect="1"/>
            </p:cNvPicPr>
            <p:nvPr/>
          </p:nvPicPr>
          <p:blipFill>
            <a:blip r:embed="rId4" cstate="print"/>
            <a:srcRect t="418" r="14167"/>
            <a:stretch>
              <a:fillRect/>
            </a:stretch>
          </p:blipFill>
          <p:spPr>
            <a:xfrm>
              <a:off x="3735861" y="620688"/>
              <a:ext cx="436284" cy="216024"/>
            </a:xfrm>
            <a:prstGeom prst="rect">
              <a:avLst/>
            </a:prstGeom>
          </p:spPr>
        </p:pic>
        <p:cxnSp>
          <p:nvCxnSpPr>
            <p:cNvPr id="16" name="Straight Arrow Connector 15"/>
            <p:cNvCxnSpPr/>
            <p:nvPr/>
          </p:nvCxnSpPr>
          <p:spPr>
            <a:xfrm>
              <a:off x="2723105" y="1048090"/>
              <a:ext cx="0" cy="180000"/>
            </a:xfrm>
            <a:prstGeom prst="straightConnector1">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019249" y="1048090"/>
              <a:ext cx="0" cy="180000"/>
            </a:xfrm>
            <a:prstGeom prst="straightConnector1">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8" name="Group 14"/>
            <p:cNvGrpSpPr/>
            <p:nvPr/>
          </p:nvGrpSpPr>
          <p:grpSpPr>
            <a:xfrm>
              <a:off x="2657216" y="1592797"/>
              <a:ext cx="1452850" cy="216666"/>
              <a:chOff x="3087264" y="2564899"/>
              <a:chExt cx="2905700" cy="433331"/>
            </a:xfrm>
          </p:grpSpPr>
          <p:sp>
            <p:nvSpPr>
              <p:cNvPr id="30" name="Oval 15"/>
              <p:cNvSpPr/>
              <p:nvPr/>
            </p:nvSpPr>
            <p:spPr>
              <a:xfrm>
                <a:off x="3087264" y="2564904"/>
                <a:ext cx="360040" cy="3600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HelveticaNeueLT Std Med" pitchFamily="34" charset="0"/>
                  </a:rPr>
                  <a:t>1</a:t>
                </a:r>
                <a:endParaRPr lang="en-US" sz="1600" dirty="0">
                  <a:latin typeface="HelveticaNeueLT Std Med" pitchFamily="34" charset="0"/>
                </a:endParaRPr>
              </a:p>
            </p:txBody>
          </p:sp>
          <p:sp>
            <p:nvSpPr>
              <p:cNvPr id="31" name="TextBox 16"/>
              <p:cNvSpPr txBox="1"/>
              <p:nvPr/>
            </p:nvSpPr>
            <p:spPr>
              <a:xfrm>
                <a:off x="3447302" y="2564899"/>
                <a:ext cx="2545662" cy="433331"/>
              </a:xfrm>
              <a:prstGeom prst="rect">
                <a:avLst/>
              </a:prstGeom>
              <a:noFill/>
            </p:spPr>
            <p:txBody>
              <a:bodyPr wrap="square" rtlCol="0">
                <a:spAutoFit/>
              </a:bodyPr>
              <a:lstStyle/>
              <a:p>
                <a:r>
                  <a:rPr lang="en-US" sz="1600" dirty="0" smtClean="0">
                    <a:latin typeface="HelveticaNeueLT Std Med" pitchFamily="34" charset="0"/>
                  </a:rPr>
                  <a:t>FIRST ACTION</a:t>
                </a:r>
                <a:endParaRPr lang="en-US" sz="1600" dirty="0">
                  <a:latin typeface="HelveticaNeueLT Std Med" pitchFamily="34" charset="0"/>
                </a:endParaRPr>
              </a:p>
            </p:txBody>
          </p:sp>
        </p:grpSp>
        <p:cxnSp>
          <p:nvCxnSpPr>
            <p:cNvPr id="19" name="Straight Arrow Connector 18"/>
            <p:cNvCxnSpPr/>
            <p:nvPr/>
          </p:nvCxnSpPr>
          <p:spPr>
            <a:xfrm>
              <a:off x="3363418" y="1304764"/>
              <a:ext cx="0" cy="18002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0" name="Group 18"/>
            <p:cNvGrpSpPr/>
            <p:nvPr/>
          </p:nvGrpSpPr>
          <p:grpSpPr>
            <a:xfrm>
              <a:off x="2627784" y="2766120"/>
              <a:ext cx="1511714" cy="216666"/>
              <a:chOff x="611560" y="4427810"/>
              <a:chExt cx="3023428" cy="433331"/>
            </a:xfrm>
          </p:grpSpPr>
          <p:sp>
            <p:nvSpPr>
              <p:cNvPr id="28" name="Oval 27"/>
              <p:cNvSpPr/>
              <p:nvPr/>
            </p:nvSpPr>
            <p:spPr>
              <a:xfrm>
                <a:off x="611560" y="4427820"/>
                <a:ext cx="360040" cy="3600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HelveticaNeueLT Std Med" pitchFamily="34" charset="0"/>
                  </a:rPr>
                  <a:t>2</a:t>
                </a:r>
                <a:endParaRPr lang="en-US" sz="1600" dirty="0">
                  <a:latin typeface="HelveticaNeueLT Std Med" pitchFamily="34" charset="0"/>
                </a:endParaRPr>
              </a:p>
            </p:txBody>
          </p:sp>
          <p:sp>
            <p:nvSpPr>
              <p:cNvPr id="29" name="TextBox 20"/>
              <p:cNvSpPr txBox="1"/>
              <p:nvPr/>
            </p:nvSpPr>
            <p:spPr>
              <a:xfrm>
                <a:off x="971598" y="4427810"/>
                <a:ext cx="2663390" cy="433331"/>
              </a:xfrm>
              <a:prstGeom prst="rect">
                <a:avLst/>
              </a:prstGeom>
              <a:noFill/>
            </p:spPr>
            <p:txBody>
              <a:bodyPr wrap="square" rtlCol="0">
                <a:spAutoFit/>
              </a:bodyPr>
              <a:lstStyle/>
              <a:p>
                <a:r>
                  <a:rPr lang="en-US" sz="1600" dirty="0" smtClean="0">
                    <a:latin typeface="HelveticaNeueLT Std Med" pitchFamily="34" charset="0"/>
                  </a:rPr>
                  <a:t>SECOND ACTION</a:t>
                </a:r>
                <a:endParaRPr lang="en-US" sz="1600" dirty="0">
                  <a:latin typeface="HelveticaNeueLT Std Med" pitchFamily="34" charset="0"/>
                </a:endParaRPr>
              </a:p>
            </p:txBody>
          </p:sp>
        </p:grpSp>
        <p:sp>
          <p:nvSpPr>
            <p:cNvPr id="21" name="TextBox 20"/>
            <p:cNvSpPr txBox="1"/>
            <p:nvPr/>
          </p:nvSpPr>
          <p:spPr>
            <a:xfrm>
              <a:off x="2897587" y="2204864"/>
              <a:ext cx="972108" cy="295454"/>
            </a:xfrm>
            <a:prstGeom prst="rect">
              <a:avLst/>
            </a:prstGeom>
            <a:noFill/>
          </p:spPr>
          <p:txBody>
            <a:bodyPr wrap="square" rtlCol="0">
              <a:spAutoFit/>
            </a:bodyPr>
            <a:lstStyle/>
            <a:p>
              <a:pPr algn="ctr"/>
              <a:r>
                <a:rPr lang="en-US" sz="1200" dirty="0" smtClean="0">
                  <a:latin typeface="HelveticaNeueLT Std Med" pitchFamily="34" charset="0"/>
                </a:rPr>
                <a:t>NO RESPONSE</a:t>
              </a:r>
            </a:p>
            <a:p>
              <a:pPr algn="ctr"/>
              <a:r>
                <a:rPr lang="en-US" sz="1200" dirty="0" smtClean="0">
                  <a:latin typeface="HelveticaNeueLT Std Med" pitchFamily="34" charset="0"/>
                </a:rPr>
                <a:t>(no reply – busy)</a:t>
              </a:r>
              <a:endParaRPr lang="en-US" sz="1200" dirty="0">
                <a:latin typeface="HelveticaNeueLT Std Med" pitchFamily="34" charset="0"/>
              </a:endParaRPr>
            </a:p>
          </p:txBody>
        </p:sp>
        <p:sp>
          <p:nvSpPr>
            <p:cNvPr id="22" name="&quot;No&quot; Symbol 21"/>
            <p:cNvSpPr/>
            <p:nvPr/>
          </p:nvSpPr>
          <p:spPr>
            <a:xfrm>
              <a:off x="3257627" y="1952836"/>
              <a:ext cx="252028" cy="252028"/>
            </a:xfrm>
            <a:prstGeom prst="noSmoking">
              <a:avLst>
                <a:gd name="adj" fmla="val 1405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cxnSp>
          <p:nvCxnSpPr>
            <p:cNvPr id="23" name="Straight Arrow Connector 22"/>
            <p:cNvCxnSpPr/>
            <p:nvPr/>
          </p:nvCxnSpPr>
          <p:spPr>
            <a:xfrm>
              <a:off x="3356555" y="1736812"/>
              <a:ext cx="0" cy="18002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383641" y="2528900"/>
              <a:ext cx="0" cy="18002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5" name="Group 25"/>
            <p:cNvGrpSpPr/>
            <p:nvPr/>
          </p:nvGrpSpPr>
          <p:grpSpPr>
            <a:xfrm>
              <a:off x="2732249" y="642976"/>
              <a:ext cx="213370" cy="213362"/>
              <a:chOff x="539552" y="1556792"/>
              <a:chExt cx="426740" cy="426723"/>
            </a:xfrm>
          </p:grpSpPr>
          <p:pic>
            <p:nvPicPr>
              <p:cNvPr id="26" name="Picture 2" descr="C:\Users\KRO\AppData\Local\Temp\mconnect_sprite_status_32.png"/>
              <p:cNvPicPr>
                <a:picLocks noChangeAspect="1" noChangeArrowheads="1"/>
              </p:cNvPicPr>
              <p:nvPr/>
            </p:nvPicPr>
            <p:blipFill>
              <a:blip r:embed="rId2" cstate="print"/>
              <a:srcRect l="19273" r="76853" b="74820"/>
              <a:stretch>
                <a:fillRect/>
              </a:stretch>
            </p:blipFill>
            <p:spPr bwMode="auto">
              <a:xfrm>
                <a:off x="539552" y="1556792"/>
                <a:ext cx="426740" cy="426723"/>
              </a:xfrm>
              <a:prstGeom prst="rect">
                <a:avLst/>
              </a:prstGeom>
              <a:noFill/>
            </p:spPr>
          </p:pic>
          <p:sp>
            <p:nvSpPr>
              <p:cNvPr id="27" name="Rectangle 26"/>
              <p:cNvSpPr/>
              <p:nvPr/>
            </p:nvSpPr>
            <p:spPr>
              <a:xfrm>
                <a:off x="611560" y="1628800"/>
                <a:ext cx="288032"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6"/>
                    </a:solidFill>
                    <a:latin typeface="Verdana" pitchFamily="34" charset="0"/>
                    <a:ea typeface="Verdana" pitchFamily="34" charset="0"/>
                    <a:cs typeface="Verdana" pitchFamily="34" charset="0"/>
                  </a:rPr>
                  <a:t>T</a:t>
                </a:r>
                <a:endParaRPr lang="en-US" sz="2000" b="1" dirty="0">
                  <a:solidFill>
                    <a:schemeClr val="accent6"/>
                  </a:solidFill>
                  <a:latin typeface="Verdana" pitchFamily="34" charset="0"/>
                  <a:ea typeface="Verdana" pitchFamily="34" charset="0"/>
                  <a:cs typeface="Verdana" pitchFamily="34" charset="0"/>
                </a:endParaRPr>
              </a:p>
            </p:txBody>
          </p:sp>
        </p:grpSp>
      </p:grpSp>
      <p:sp>
        <p:nvSpPr>
          <p:cNvPr id="38" name="Rectangle 37"/>
          <p:cNvSpPr/>
          <p:nvPr/>
        </p:nvSpPr>
        <p:spPr>
          <a:xfrm>
            <a:off x="7668344" y="188640"/>
            <a:ext cx="1224136" cy="9361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pSp>
        <p:nvGrpSpPr>
          <p:cNvPr id="39" name="Group 38"/>
          <p:cNvGrpSpPr/>
          <p:nvPr/>
        </p:nvGrpSpPr>
        <p:grpSpPr>
          <a:xfrm>
            <a:off x="7810312" y="404664"/>
            <a:ext cx="1082168" cy="504056"/>
            <a:chOff x="5506056" y="2780928"/>
            <a:chExt cx="1082168" cy="504056"/>
          </a:xfrm>
        </p:grpSpPr>
        <p:pic>
          <p:nvPicPr>
            <p:cNvPr id="40" name="Picture 39" descr="Manager2.png"/>
            <p:cNvPicPr>
              <a:picLocks noChangeAspect="1"/>
            </p:cNvPicPr>
            <p:nvPr/>
          </p:nvPicPr>
          <p:blipFill>
            <a:blip r:embed="rId5" cstate="print"/>
            <a:stretch>
              <a:fillRect/>
            </a:stretch>
          </p:blipFill>
          <p:spPr>
            <a:xfrm>
              <a:off x="5940152" y="2780928"/>
              <a:ext cx="399558" cy="361139"/>
            </a:xfrm>
            <a:prstGeom prst="rect">
              <a:avLst/>
            </a:prstGeom>
          </p:spPr>
        </p:pic>
        <p:pic>
          <p:nvPicPr>
            <p:cNvPr id="41" name="Picture 40" descr="Person.png"/>
            <p:cNvPicPr>
              <a:picLocks noChangeAspect="1"/>
            </p:cNvPicPr>
            <p:nvPr/>
          </p:nvPicPr>
          <p:blipFill>
            <a:blip r:embed="rId6" cstate="print"/>
            <a:stretch>
              <a:fillRect/>
            </a:stretch>
          </p:blipFill>
          <p:spPr>
            <a:xfrm>
              <a:off x="5508104" y="2780928"/>
              <a:ext cx="399558" cy="361139"/>
            </a:xfrm>
            <a:prstGeom prst="rect">
              <a:avLst/>
            </a:prstGeom>
          </p:spPr>
        </p:pic>
        <p:sp>
          <p:nvSpPr>
            <p:cNvPr id="42" name="TextBox 41"/>
            <p:cNvSpPr txBox="1"/>
            <p:nvPr/>
          </p:nvSpPr>
          <p:spPr>
            <a:xfrm>
              <a:off x="5506056" y="3084929"/>
              <a:ext cx="578112" cy="200055"/>
            </a:xfrm>
            <a:prstGeom prst="rect">
              <a:avLst/>
            </a:prstGeom>
            <a:noFill/>
          </p:spPr>
          <p:txBody>
            <a:bodyPr wrap="square" rtlCol="0">
              <a:spAutoFit/>
            </a:bodyPr>
            <a:lstStyle/>
            <a:p>
              <a:r>
                <a:rPr lang="en-US" sz="700" dirty="0" smtClean="0">
                  <a:latin typeface="HelveticaNeueLT Std Med" pitchFamily="34" charset="0"/>
                </a:rPr>
                <a:t>USER</a:t>
              </a:r>
              <a:endParaRPr lang="en-US" sz="700" dirty="0">
                <a:latin typeface="HelveticaNeueLT Std Med" pitchFamily="34" charset="0"/>
              </a:endParaRPr>
            </a:p>
          </p:txBody>
        </p:sp>
        <p:sp>
          <p:nvSpPr>
            <p:cNvPr id="43" name="TextBox 42"/>
            <p:cNvSpPr txBox="1"/>
            <p:nvPr/>
          </p:nvSpPr>
          <p:spPr>
            <a:xfrm>
              <a:off x="5724128" y="3084929"/>
              <a:ext cx="864096" cy="200055"/>
            </a:xfrm>
            <a:prstGeom prst="rect">
              <a:avLst/>
            </a:prstGeom>
            <a:noFill/>
          </p:spPr>
          <p:txBody>
            <a:bodyPr wrap="square" rtlCol="0">
              <a:spAutoFit/>
            </a:bodyPr>
            <a:lstStyle/>
            <a:p>
              <a:pPr algn="ctr"/>
              <a:r>
                <a:rPr lang="en-US" sz="700" dirty="0" smtClean="0">
                  <a:latin typeface="HelveticaNeueLT Std Med" pitchFamily="34" charset="0"/>
                </a:rPr>
                <a:t>MANAGER</a:t>
              </a:r>
              <a:endParaRPr lang="en-US" sz="700" dirty="0">
                <a:latin typeface="HelveticaNeueLT Std Med" pitchFamily="34" charset="0"/>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defRPr/>
            </a:pPr>
            <a:r>
              <a:rPr lang="en-US" dirty="0" smtClean="0">
                <a:solidFill>
                  <a:srgbClr val="55116A"/>
                </a:solidFill>
              </a:rPr>
              <a:t>Profile : User / Manager</a:t>
            </a:r>
          </a:p>
        </p:txBody>
      </p:sp>
      <p:sp>
        <p:nvSpPr>
          <p:cNvPr id="3" name="Date Placeholder 2"/>
          <p:cNvSpPr>
            <a:spLocks noGrp="1"/>
          </p:cNvSpPr>
          <p:nvPr>
            <p:ph type="dt" sz="half" idx="10"/>
          </p:nvPr>
        </p:nvSpPr>
        <p:spPr/>
        <p:txBody>
          <a:bodyPr/>
          <a:lstStyle/>
          <a:p>
            <a:fld id="{3B8CCD36-EF74-4516-A0D7-628E2C929942}" type="datetime1">
              <a:rPr lang="fr-FR" smtClean="0"/>
              <a:pPr/>
              <a:t>03/08/2012</a:t>
            </a:fld>
            <a:endParaRPr lang="nl-BE"/>
          </a:p>
        </p:txBody>
      </p:sp>
      <p:sp>
        <p:nvSpPr>
          <p:cNvPr id="5" name="Slide Number Placeholder 4"/>
          <p:cNvSpPr>
            <a:spLocks noGrp="1"/>
          </p:cNvSpPr>
          <p:nvPr>
            <p:ph type="sldNum" sz="quarter" idx="12"/>
          </p:nvPr>
        </p:nvSpPr>
        <p:spPr/>
        <p:txBody>
          <a:bodyPr/>
          <a:lstStyle/>
          <a:p>
            <a:fld id="{FD502698-FC12-4F3F-AC14-452297CAF534}" type="slidenum">
              <a:rPr lang="nl-BE" smtClean="0"/>
              <a:pPr/>
              <a:t>11</a:t>
            </a:fld>
            <a:endParaRPr lang="nl-BE"/>
          </a:p>
        </p:txBody>
      </p:sp>
      <p:grpSp>
        <p:nvGrpSpPr>
          <p:cNvPr id="32" name="Group 29"/>
          <p:cNvGrpSpPr/>
          <p:nvPr/>
        </p:nvGrpSpPr>
        <p:grpSpPr>
          <a:xfrm>
            <a:off x="5076248" y="1550350"/>
            <a:ext cx="3864287" cy="4262587"/>
            <a:chOff x="1115616" y="836712"/>
            <a:chExt cx="4721619" cy="5208287"/>
          </a:xfrm>
        </p:grpSpPr>
        <p:pic>
          <p:nvPicPr>
            <p:cNvPr id="35" name="Picture 34" descr="DeskPhoneIdle.png"/>
            <p:cNvPicPr>
              <a:picLocks noChangeAspect="1"/>
            </p:cNvPicPr>
            <p:nvPr/>
          </p:nvPicPr>
          <p:blipFill>
            <a:blip r:embed="rId2" cstate="print"/>
            <a:stretch>
              <a:fillRect/>
            </a:stretch>
          </p:blipFill>
          <p:spPr>
            <a:xfrm>
              <a:off x="1313352" y="836712"/>
              <a:ext cx="648072" cy="602953"/>
            </a:xfrm>
            <a:prstGeom prst="rect">
              <a:avLst/>
            </a:prstGeom>
          </p:spPr>
        </p:pic>
        <p:sp>
          <p:nvSpPr>
            <p:cNvPr id="36" name="TextBox 35"/>
            <p:cNvSpPr txBox="1"/>
            <p:nvPr/>
          </p:nvSpPr>
          <p:spPr>
            <a:xfrm>
              <a:off x="2287776" y="1052736"/>
              <a:ext cx="2217579" cy="319651"/>
            </a:xfrm>
            <a:prstGeom prst="rect">
              <a:avLst/>
            </a:prstGeom>
            <a:noFill/>
          </p:spPr>
          <p:txBody>
            <a:bodyPr wrap="none" rtlCol="0">
              <a:spAutoFit/>
            </a:bodyPr>
            <a:lstStyle/>
            <a:p>
              <a:r>
                <a:rPr lang="en-US" sz="1100" dirty="0" smtClean="0">
                  <a:latin typeface="HelveticaNeueLT Std Med" pitchFamily="34" charset="0"/>
                </a:rPr>
                <a:t>RING PRIMARY PHONE</a:t>
              </a:r>
              <a:endParaRPr lang="en-US" sz="1100" dirty="0">
                <a:latin typeface="HelveticaNeueLT Std Med" pitchFamily="34" charset="0"/>
              </a:endParaRPr>
            </a:p>
          </p:txBody>
        </p:sp>
        <p:grpSp>
          <p:nvGrpSpPr>
            <p:cNvPr id="37" name="Group 95"/>
            <p:cNvGrpSpPr/>
            <p:nvPr/>
          </p:nvGrpSpPr>
          <p:grpSpPr>
            <a:xfrm>
              <a:off x="1313352" y="2924944"/>
              <a:ext cx="684583" cy="645904"/>
              <a:chOff x="6300192" y="2492896"/>
              <a:chExt cx="956021" cy="864096"/>
            </a:xfrm>
          </p:grpSpPr>
          <p:pic>
            <p:nvPicPr>
              <p:cNvPr id="58" name="Picture 57" descr="Person.png"/>
              <p:cNvPicPr>
                <a:picLocks noChangeAspect="1"/>
              </p:cNvPicPr>
              <p:nvPr/>
            </p:nvPicPr>
            <p:blipFill>
              <a:blip r:embed="rId3" cstate="print"/>
              <a:stretch>
                <a:fillRect/>
              </a:stretch>
            </p:blipFill>
            <p:spPr>
              <a:xfrm>
                <a:off x="6300192" y="2492896"/>
                <a:ext cx="956021" cy="864096"/>
              </a:xfrm>
              <a:prstGeom prst="rect">
                <a:avLst/>
              </a:prstGeom>
            </p:spPr>
          </p:pic>
          <p:sp>
            <p:nvSpPr>
              <p:cNvPr id="59" name="Flowchart: Delay 58"/>
              <p:cNvSpPr/>
              <p:nvPr/>
            </p:nvSpPr>
            <p:spPr bwMode="auto">
              <a:xfrm rot="16200000">
                <a:off x="6598182" y="2564904"/>
                <a:ext cx="360040" cy="360040"/>
              </a:xfrm>
              <a:prstGeom prst="flowChartDelay">
                <a:avLst/>
              </a:prstGeom>
              <a:solidFill>
                <a:schemeClr val="tx1"/>
              </a:solidFill>
              <a:ln w="22225" cap="flat" cmpd="sng" algn="ctr">
                <a:solidFill>
                  <a:schemeClr val="tx1"/>
                </a:solidFill>
                <a:prstDash val="solid"/>
                <a:round/>
                <a:headEnd type="none" w="sm" len="sm"/>
                <a:tailEnd type="none" w="sm" len="sm"/>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BE" sz="1400" b="0" i="0" u="none" strike="noStrike" cap="none" normalizeH="0" baseline="0">
                  <a:ln>
                    <a:noFill/>
                  </a:ln>
                  <a:solidFill>
                    <a:schemeClr val="tx1"/>
                  </a:solidFill>
                  <a:effectLst/>
                  <a:latin typeface="Georgia" pitchFamily="-60" charset="0"/>
                </a:endParaRPr>
              </a:p>
            </p:txBody>
          </p:sp>
        </p:grpSp>
        <p:sp>
          <p:nvSpPr>
            <p:cNvPr id="38" name="TextBox 37"/>
            <p:cNvSpPr txBox="1"/>
            <p:nvPr/>
          </p:nvSpPr>
          <p:spPr>
            <a:xfrm>
              <a:off x="2287776" y="3140968"/>
              <a:ext cx="1716167" cy="319651"/>
            </a:xfrm>
            <a:prstGeom prst="rect">
              <a:avLst/>
            </a:prstGeom>
            <a:noFill/>
          </p:spPr>
          <p:txBody>
            <a:bodyPr wrap="none" rtlCol="0">
              <a:spAutoFit/>
            </a:bodyPr>
            <a:lstStyle/>
            <a:p>
              <a:r>
                <a:rPr lang="en-US" sz="1100" dirty="0" smtClean="0">
                  <a:latin typeface="HelveticaNeueLT Std Med" pitchFamily="34" charset="0"/>
                </a:rPr>
                <a:t>RING ASSISTANT</a:t>
              </a:r>
              <a:endParaRPr lang="en-US" sz="1100" dirty="0">
                <a:latin typeface="HelveticaNeueLT Std Med" pitchFamily="34" charset="0"/>
              </a:endParaRPr>
            </a:p>
          </p:txBody>
        </p:sp>
        <p:pic>
          <p:nvPicPr>
            <p:cNvPr id="39" name="Picture 38" descr="VoiceMail.png"/>
            <p:cNvPicPr>
              <a:picLocks noChangeAspect="1"/>
            </p:cNvPicPr>
            <p:nvPr/>
          </p:nvPicPr>
          <p:blipFill>
            <a:blip r:embed="rId4" cstate="print"/>
            <a:srcRect l="11111" t="20577" r="11111" b="10469"/>
            <a:stretch>
              <a:fillRect/>
            </a:stretch>
          </p:blipFill>
          <p:spPr>
            <a:xfrm>
              <a:off x="1403648" y="3861048"/>
              <a:ext cx="504056" cy="360040"/>
            </a:xfrm>
            <a:prstGeom prst="rect">
              <a:avLst/>
            </a:prstGeom>
          </p:spPr>
        </p:pic>
        <p:sp>
          <p:nvSpPr>
            <p:cNvPr id="40" name="Oval 39"/>
            <p:cNvSpPr/>
            <p:nvPr/>
          </p:nvSpPr>
          <p:spPr>
            <a:xfrm>
              <a:off x="1313352" y="1052736"/>
              <a:ext cx="180000" cy="18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HelveticaNeueLT Std Med" pitchFamily="34" charset="0"/>
                </a:rPr>
                <a:t>1</a:t>
              </a:r>
              <a:endParaRPr lang="en-US" sz="1200" dirty="0">
                <a:latin typeface="HelveticaNeueLT Std Med" pitchFamily="34" charset="0"/>
              </a:endParaRPr>
            </a:p>
          </p:txBody>
        </p:sp>
        <p:pic>
          <p:nvPicPr>
            <p:cNvPr id="41" name="Picture 40" descr="DeskPhoneIdle.png"/>
            <p:cNvPicPr>
              <a:picLocks noChangeAspect="1"/>
            </p:cNvPicPr>
            <p:nvPr/>
          </p:nvPicPr>
          <p:blipFill>
            <a:blip r:embed="rId2" cstate="print"/>
            <a:stretch>
              <a:fillRect/>
            </a:stretch>
          </p:blipFill>
          <p:spPr>
            <a:xfrm>
              <a:off x="1313352" y="1601911"/>
              <a:ext cx="648072" cy="602953"/>
            </a:xfrm>
            <a:prstGeom prst="rect">
              <a:avLst/>
            </a:prstGeom>
          </p:spPr>
        </p:pic>
        <p:sp>
          <p:nvSpPr>
            <p:cNvPr id="42" name="Oval 41"/>
            <p:cNvSpPr/>
            <p:nvPr/>
          </p:nvSpPr>
          <p:spPr>
            <a:xfrm>
              <a:off x="1313352" y="1817935"/>
              <a:ext cx="180000" cy="18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HelveticaNeueLT Std Med" pitchFamily="34" charset="0"/>
                </a:rPr>
                <a:t>2</a:t>
              </a:r>
              <a:endParaRPr lang="en-US" sz="1200" dirty="0">
                <a:latin typeface="HelveticaNeueLT Std Med" pitchFamily="34" charset="0"/>
              </a:endParaRPr>
            </a:p>
          </p:txBody>
        </p:sp>
        <p:sp>
          <p:nvSpPr>
            <p:cNvPr id="43" name="TextBox 42"/>
            <p:cNvSpPr txBox="1"/>
            <p:nvPr/>
          </p:nvSpPr>
          <p:spPr>
            <a:xfrm>
              <a:off x="2287776" y="1783849"/>
              <a:ext cx="2517251" cy="319651"/>
            </a:xfrm>
            <a:prstGeom prst="rect">
              <a:avLst/>
            </a:prstGeom>
            <a:noFill/>
          </p:spPr>
          <p:txBody>
            <a:bodyPr wrap="none" rtlCol="0">
              <a:spAutoFit/>
            </a:bodyPr>
            <a:lstStyle/>
            <a:p>
              <a:r>
                <a:rPr lang="en-US" sz="1100" dirty="0" smtClean="0">
                  <a:latin typeface="HelveticaNeueLT Std Med" pitchFamily="34" charset="0"/>
                </a:rPr>
                <a:t>RING SECONDARY PHONE</a:t>
              </a:r>
              <a:endParaRPr lang="en-US" sz="1100" dirty="0">
                <a:latin typeface="HelveticaNeueLT Std Med" pitchFamily="34" charset="0"/>
              </a:endParaRPr>
            </a:p>
          </p:txBody>
        </p:sp>
        <p:pic>
          <p:nvPicPr>
            <p:cNvPr id="44" name="Picture 43" descr="DeskPhoneIdle.png"/>
            <p:cNvPicPr>
              <a:picLocks noChangeAspect="1"/>
            </p:cNvPicPr>
            <p:nvPr/>
          </p:nvPicPr>
          <p:blipFill>
            <a:blip r:embed="rId2" cstate="print"/>
            <a:stretch>
              <a:fillRect/>
            </a:stretch>
          </p:blipFill>
          <p:spPr>
            <a:xfrm>
              <a:off x="1135766" y="2393999"/>
              <a:ext cx="415883" cy="386929"/>
            </a:xfrm>
            <a:prstGeom prst="rect">
              <a:avLst/>
            </a:prstGeom>
          </p:spPr>
        </p:pic>
        <p:pic>
          <p:nvPicPr>
            <p:cNvPr id="45" name="Picture 44" descr="DeskPhoneIdle.png"/>
            <p:cNvPicPr>
              <a:picLocks noChangeAspect="1"/>
            </p:cNvPicPr>
            <p:nvPr/>
          </p:nvPicPr>
          <p:blipFill>
            <a:blip r:embed="rId2" cstate="print"/>
            <a:stretch>
              <a:fillRect/>
            </a:stretch>
          </p:blipFill>
          <p:spPr>
            <a:xfrm>
              <a:off x="1761565" y="2393999"/>
              <a:ext cx="415883" cy="386929"/>
            </a:xfrm>
            <a:prstGeom prst="rect">
              <a:avLst/>
            </a:prstGeom>
          </p:spPr>
        </p:pic>
        <p:sp>
          <p:nvSpPr>
            <p:cNvPr id="46" name="TextBox 45"/>
            <p:cNvSpPr txBox="1"/>
            <p:nvPr/>
          </p:nvSpPr>
          <p:spPr>
            <a:xfrm>
              <a:off x="1500965" y="2385457"/>
              <a:ext cx="376453" cy="413666"/>
            </a:xfrm>
            <a:prstGeom prst="rect">
              <a:avLst/>
            </a:prstGeom>
            <a:noFill/>
          </p:spPr>
          <p:txBody>
            <a:bodyPr wrap="none" rtlCol="0">
              <a:spAutoFit/>
            </a:bodyPr>
            <a:lstStyle/>
            <a:p>
              <a:r>
                <a:rPr lang="en-US" sz="1600" dirty="0" smtClean="0">
                  <a:latin typeface="HelveticaNeueLT Std Med" pitchFamily="34" charset="0"/>
                </a:rPr>
                <a:t>+</a:t>
              </a:r>
              <a:endParaRPr lang="en-US" sz="1600" dirty="0">
                <a:latin typeface="HelveticaNeueLT Std Med" pitchFamily="34" charset="0"/>
              </a:endParaRPr>
            </a:p>
          </p:txBody>
        </p:sp>
        <p:sp>
          <p:nvSpPr>
            <p:cNvPr id="47" name="Oval 46"/>
            <p:cNvSpPr/>
            <p:nvPr/>
          </p:nvSpPr>
          <p:spPr>
            <a:xfrm>
              <a:off x="1115616" y="2492896"/>
              <a:ext cx="180000" cy="18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HelveticaNeueLT Std Med" pitchFamily="34" charset="0"/>
                </a:rPr>
                <a:t>1</a:t>
              </a:r>
              <a:endParaRPr lang="en-US" sz="1200" dirty="0">
                <a:latin typeface="HelveticaNeueLT Std Med" pitchFamily="34" charset="0"/>
              </a:endParaRPr>
            </a:p>
          </p:txBody>
        </p:sp>
        <p:sp>
          <p:nvSpPr>
            <p:cNvPr id="48" name="Oval 47"/>
            <p:cNvSpPr/>
            <p:nvPr/>
          </p:nvSpPr>
          <p:spPr>
            <a:xfrm>
              <a:off x="1745400" y="2492896"/>
              <a:ext cx="180000" cy="18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HelveticaNeueLT Std Med" pitchFamily="34" charset="0"/>
                </a:rPr>
                <a:t>2</a:t>
              </a:r>
              <a:endParaRPr lang="en-US" sz="1200" dirty="0">
                <a:latin typeface="HelveticaNeueLT Std Med" pitchFamily="34" charset="0"/>
              </a:endParaRPr>
            </a:p>
          </p:txBody>
        </p:sp>
        <p:sp>
          <p:nvSpPr>
            <p:cNvPr id="49" name="TextBox 48"/>
            <p:cNvSpPr txBox="1"/>
            <p:nvPr/>
          </p:nvSpPr>
          <p:spPr>
            <a:xfrm>
              <a:off x="2287776" y="2448320"/>
              <a:ext cx="3549459" cy="319651"/>
            </a:xfrm>
            <a:prstGeom prst="rect">
              <a:avLst/>
            </a:prstGeom>
            <a:noFill/>
          </p:spPr>
          <p:txBody>
            <a:bodyPr wrap="none" rtlCol="0">
              <a:spAutoFit/>
            </a:bodyPr>
            <a:lstStyle/>
            <a:p>
              <a:r>
                <a:rPr lang="en-US" sz="1100" dirty="0" smtClean="0">
                  <a:latin typeface="HelveticaNeueLT Std Med" pitchFamily="34" charset="0"/>
                </a:rPr>
                <a:t>RING PRIMARY + SECONDARY PHONE</a:t>
              </a:r>
              <a:endParaRPr lang="en-US" sz="1100" dirty="0">
                <a:latin typeface="HelveticaNeueLT Std Med" pitchFamily="34" charset="0"/>
              </a:endParaRPr>
            </a:p>
          </p:txBody>
        </p:sp>
        <p:pic>
          <p:nvPicPr>
            <p:cNvPr id="50" name="Picture 49" descr="OutgoingCall.png"/>
            <p:cNvPicPr>
              <a:picLocks noChangeAspect="1"/>
            </p:cNvPicPr>
            <p:nvPr/>
          </p:nvPicPr>
          <p:blipFill>
            <a:blip r:embed="rId5" cstate="print"/>
            <a:stretch>
              <a:fillRect/>
            </a:stretch>
          </p:blipFill>
          <p:spPr>
            <a:xfrm>
              <a:off x="1313352" y="3316983"/>
              <a:ext cx="256033" cy="256033"/>
            </a:xfrm>
            <a:prstGeom prst="rect">
              <a:avLst/>
            </a:prstGeom>
          </p:spPr>
        </p:pic>
        <p:sp>
          <p:nvSpPr>
            <p:cNvPr id="51" name="TextBox 50"/>
            <p:cNvSpPr txBox="1"/>
            <p:nvPr/>
          </p:nvSpPr>
          <p:spPr>
            <a:xfrm>
              <a:off x="2287776" y="3836650"/>
              <a:ext cx="3277207" cy="319651"/>
            </a:xfrm>
            <a:prstGeom prst="rect">
              <a:avLst/>
            </a:prstGeom>
            <a:noFill/>
          </p:spPr>
          <p:txBody>
            <a:bodyPr wrap="none" rtlCol="0">
              <a:spAutoFit/>
            </a:bodyPr>
            <a:lstStyle/>
            <a:p>
              <a:r>
                <a:rPr lang="en-US" sz="1100" dirty="0" smtClean="0">
                  <a:latin typeface="HelveticaNeueLT Std Med" pitchFamily="34" charset="0"/>
                </a:rPr>
                <a:t>PLAY STATUS-SPECIFIC MESSAGE</a:t>
              </a:r>
              <a:endParaRPr lang="en-US" sz="1100" dirty="0">
                <a:latin typeface="HelveticaNeueLT Std Med" pitchFamily="34" charset="0"/>
              </a:endParaRPr>
            </a:p>
          </p:txBody>
        </p:sp>
        <p:sp>
          <p:nvSpPr>
            <p:cNvPr id="52" name="TextBox 51"/>
            <p:cNvSpPr txBox="1"/>
            <p:nvPr/>
          </p:nvSpPr>
          <p:spPr>
            <a:xfrm>
              <a:off x="1907235" y="4499828"/>
              <a:ext cx="3826671" cy="376061"/>
            </a:xfrm>
            <a:prstGeom prst="rect">
              <a:avLst/>
            </a:prstGeom>
            <a:noFill/>
          </p:spPr>
          <p:txBody>
            <a:bodyPr wrap="square" rtlCol="0">
              <a:spAutoFit/>
            </a:bodyPr>
            <a:lstStyle/>
            <a:p>
              <a:r>
                <a:rPr lang="en-US" sz="1400" dirty="0" smtClean="0">
                  <a:latin typeface="HelveticaNeueLT Std Med" pitchFamily="34" charset="0"/>
                </a:rPr>
                <a:t>OPTIONS WHEN PHONE BUSY</a:t>
              </a:r>
              <a:endParaRPr lang="en-US" sz="1400" dirty="0">
                <a:latin typeface="HelveticaNeueLT Std Med" pitchFamily="34" charset="0"/>
              </a:endParaRPr>
            </a:p>
          </p:txBody>
        </p:sp>
        <p:pic>
          <p:nvPicPr>
            <p:cNvPr id="53" name="Picture 52" descr="Busy.png"/>
            <p:cNvPicPr>
              <a:picLocks noChangeAspect="1"/>
            </p:cNvPicPr>
            <p:nvPr/>
          </p:nvPicPr>
          <p:blipFill>
            <a:blip r:embed="rId6" cstate="print"/>
            <a:stretch>
              <a:fillRect/>
            </a:stretch>
          </p:blipFill>
          <p:spPr>
            <a:xfrm>
              <a:off x="1379333" y="4365104"/>
              <a:ext cx="512065" cy="512065"/>
            </a:xfrm>
            <a:prstGeom prst="rect">
              <a:avLst/>
            </a:prstGeom>
          </p:spPr>
        </p:pic>
        <p:pic>
          <p:nvPicPr>
            <p:cNvPr id="54" name="Picture 53" descr="speed to market.png"/>
            <p:cNvPicPr>
              <a:picLocks noChangeAspect="1"/>
            </p:cNvPicPr>
            <p:nvPr/>
          </p:nvPicPr>
          <p:blipFill>
            <a:blip r:embed="rId7" cstate="print"/>
            <a:srcRect l="16881" t="7813" r="16881" b="7813"/>
            <a:stretch>
              <a:fillRect/>
            </a:stretch>
          </p:blipFill>
          <p:spPr>
            <a:xfrm>
              <a:off x="2208520" y="4869161"/>
              <a:ext cx="453655" cy="453652"/>
            </a:xfrm>
            <a:prstGeom prst="rect">
              <a:avLst/>
            </a:prstGeom>
          </p:spPr>
        </p:pic>
        <p:pic>
          <p:nvPicPr>
            <p:cNvPr id="55" name="Picture 54" descr="OutgoingCall.png"/>
            <p:cNvPicPr>
              <a:picLocks noChangeAspect="1"/>
            </p:cNvPicPr>
            <p:nvPr/>
          </p:nvPicPr>
          <p:blipFill>
            <a:blip r:embed="rId5" cstate="print"/>
            <a:stretch>
              <a:fillRect/>
            </a:stretch>
          </p:blipFill>
          <p:spPr>
            <a:xfrm>
              <a:off x="2171186" y="5507331"/>
              <a:ext cx="537668" cy="537668"/>
            </a:xfrm>
            <a:prstGeom prst="rect">
              <a:avLst/>
            </a:prstGeom>
          </p:spPr>
        </p:pic>
        <p:sp>
          <p:nvSpPr>
            <p:cNvPr id="56" name="TextBox 55"/>
            <p:cNvSpPr txBox="1"/>
            <p:nvPr/>
          </p:nvSpPr>
          <p:spPr>
            <a:xfrm>
              <a:off x="3137224" y="4952201"/>
              <a:ext cx="1514425" cy="319651"/>
            </a:xfrm>
            <a:prstGeom prst="rect">
              <a:avLst/>
            </a:prstGeom>
            <a:noFill/>
          </p:spPr>
          <p:txBody>
            <a:bodyPr wrap="none" rtlCol="0">
              <a:spAutoFit/>
            </a:bodyPr>
            <a:lstStyle/>
            <a:p>
              <a:r>
                <a:rPr lang="en-US" sz="1100" dirty="0" smtClean="0">
                  <a:latin typeface="HelveticaNeueLT Std Med" pitchFamily="34" charset="0"/>
                </a:rPr>
                <a:t>CALL WAITING</a:t>
              </a:r>
              <a:endParaRPr lang="en-US" sz="1100" dirty="0">
                <a:latin typeface="HelveticaNeueLT Std Med" pitchFamily="34" charset="0"/>
              </a:endParaRPr>
            </a:p>
          </p:txBody>
        </p:sp>
        <p:sp>
          <p:nvSpPr>
            <p:cNvPr id="57" name="TextBox 56"/>
            <p:cNvSpPr txBox="1"/>
            <p:nvPr/>
          </p:nvSpPr>
          <p:spPr>
            <a:xfrm>
              <a:off x="3137224" y="5661248"/>
              <a:ext cx="2507459" cy="319651"/>
            </a:xfrm>
            <a:prstGeom prst="rect">
              <a:avLst/>
            </a:prstGeom>
            <a:noFill/>
          </p:spPr>
          <p:txBody>
            <a:bodyPr wrap="none" rtlCol="0">
              <a:spAutoFit/>
            </a:bodyPr>
            <a:lstStyle/>
            <a:p>
              <a:r>
                <a:rPr lang="en-US" sz="1100" dirty="0" smtClean="0">
                  <a:latin typeface="HelveticaNeueLT Std Med" pitchFamily="34" charset="0"/>
                </a:rPr>
                <a:t>CALL FORWARD ON BUSY</a:t>
              </a:r>
              <a:endParaRPr lang="en-US" sz="1100" dirty="0">
                <a:latin typeface="HelveticaNeueLT Std Med" pitchFamily="34" charset="0"/>
              </a:endParaRPr>
            </a:p>
          </p:txBody>
        </p:sp>
      </p:grpSp>
      <p:sp>
        <p:nvSpPr>
          <p:cNvPr id="60" name="Rectangle 59"/>
          <p:cNvSpPr/>
          <p:nvPr/>
        </p:nvSpPr>
        <p:spPr>
          <a:xfrm>
            <a:off x="5148064" y="3220649"/>
            <a:ext cx="3240360" cy="720080"/>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1" name="TextBox 60"/>
          <p:cNvSpPr txBox="1"/>
          <p:nvPr/>
        </p:nvSpPr>
        <p:spPr>
          <a:xfrm>
            <a:off x="7713112" y="3220649"/>
            <a:ext cx="747320" cy="461665"/>
          </a:xfrm>
          <a:prstGeom prst="rect">
            <a:avLst/>
          </a:prstGeom>
          <a:noFill/>
        </p:spPr>
        <p:txBody>
          <a:bodyPr wrap="none" rtlCol="0">
            <a:spAutoFit/>
          </a:bodyPr>
          <a:lstStyle/>
          <a:p>
            <a:r>
              <a:rPr lang="fr-BE" sz="1200" i="1" dirty="0" err="1" smtClean="0"/>
              <a:t>Only</a:t>
            </a:r>
            <a:r>
              <a:rPr lang="fr-BE" sz="1200" i="1" dirty="0" smtClean="0"/>
              <a:t> for</a:t>
            </a:r>
          </a:p>
          <a:p>
            <a:r>
              <a:rPr lang="fr-BE" sz="1200" i="1" dirty="0" smtClean="0"/>
              <a:t>manager</a:t>
            </a:r>
            <a:endParaRPr lang="fr-BE" sz="1200" i="1" dirty="0"/>
          </a:p>
        </p:txBody>
      </p:sp>
      <p:sp>
        <p:nvSpPr>
          <p:cNvPr id="62" name="Left Brace 61"/>
          <p:cNvSpPr/>
          <p:nvPr/>
        </p:nvSpPr>
        <p:spPr>
          <a:xfrm>
            <a:off x="5796136" y="4797152"/>
            <a:ext cx="216024" cy="1080120"/>
          </a:xfrm>
          <a:prstGeom prst="leftBrace">
            <a:avLst>
              <a:gd name="adj1" fmla="val 11860"/>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63" name="Left Brace 62"/>
          <p:cNvSpPr/>
          <p:nvPr/>
        </p:nvSpPr>
        <p:spPr>
          <a:xfrm>
            <a:off x="4860032" y="1556792"/>
            <a:ext cx="216024" cy="331236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64" name="Freeform 63"/>
          <p:cNvSpPr/>
          <p:nvPr/>
        </p:nvSpPr>
        <p:spPr>
          <a:xfrm>
            <a:off x="3215640" y="1340768"/>
            <a:ext cx="5707380" cy="4541872"/>
          </a:xfrm>
          <a:custGeom>
            <a:avLst/>
            <a:gdLst>
              <a:gd name="connsiteX0" fmla="*/ 0 w 5707380"/>
              <a:gd name="connsiteY0" fmla="*/ 2186940 h 4762500"/>
              <a:gd name="connsiteX1" fmla="*/ 914400 w 5707380"/>
              <a:gd name="connsiteY1" fmla="*/ 1927860 h 4762500"/>
              <a:gd name="connsiteX2" fmla="*/ 906780 w 5707380"/>
              <a:gd name="connsiteY2" fmla="*/ 7620 h 4762500"/>
              <a:gd name="connsiteX3" fmla="*/ 5707380 w 5707380"/>
              <a:gd name="connsiteY3" fmla="*/ 0 h 4762500"/>
              <a:gd name="connsiteX4" fmla="*/ 5699760 w 5707380"/>
              <a:gd name="connsiteY4" fmla="*/ 4754880 h 4762500"/>
              <a:gd name="connsiteX5" fmla="*/ 937260 w 5707380"/>
              <a:gd name="connsiteY5" fmla="*/ 4762500 h 4762500"/>
              <a:gd name="connsiteX6" fmla="*/ 922020 w 5707380"/>
              <a:gd name="connsiteY6" fmla="*/ 2522220 h 4762500"/>
              <a:gd name="connsiteX7" fmla="*/ 0 w 5707380"/>
              <a:gd name="connsiteY7" fmla="*/ 2186940 h 476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07380" h="4762500">
                <a:moveTo>
                  <a:pt x="0" y="2186940"/>
                </a:moveTo>
                <a:lnTo>
                  <a:pt x="914400" y="1927860"/>
                </a:lnTo>
                <a:lnTo>
                  <a:pt x="906780" y="7620"/>
                </a:lnTo>
                <a:lnTo>
                  <a:pt x="5707380" y="0"/>
                </a:lnTo>
                <a:lnTo>
                  <a:pt x="5699760" y="4754880"/>
                </a:lnTo>
                <a:lnTo>
                  <a:pt x="937260" y="4762500"/>
                </a:lnTo>
                <a:lnTo>
                  <a:pt x="922020" y="2522220"/>
                </a:lnTo>
                <a:lnTo>
                  <a:pt x="0" y="218694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ln>
                <a:solidFill>
                  <a:schemeClr val="tx1"/>
                </a:solidFill>
              </a:ln>
            </a:endParaRPr>
          </a:p>
        </p:txBody>
      </p:sp>
      <p:grpSp>
        <p:nvGrpSpPr>
          <p:cNvPr id="75" name="Group 28"/>
          <p:cNvGrpSpPr/>
          <p:nvPr/>
        </p:nvGrpSpPr>
        <p:grpSpPr>
          <a:xfrm>
            <a:off x="539552" y="1628800"/>
            <a:ext cx="3322695" cy="3690919"/>
            <a:chOff x="2257417" y="620688"/>
            <a:chExt cx="2126444" cy="2362098"/>
          </a:xfrm>
        </p:grpSpPr>
        <p:cxnSp>
          <p:nvCxnSpPr>
            <p:cNvPr id="76" name="Straight Connector 75"/>
            <p:cNvCxnSpPr/>
            <p:nvPr/>
          </p:nvCxnSpPr>
          <p:spPr>
            <a:xfrm>
              <a:off x="3627921" y="719556"/>
              <a:ext cx="6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3735861" y="899576"/>
              <a:ext cx="6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8" name="Picture 2" descr="C:\Users\KRO\AppData\Local\Temp\mconnect_sprite_status_32.png"/>
            <p:cNvPicPr>
              <a:picLocks noChangeAspect="1" noChangeArrowheads="1"/>
            </p:cNvPicPr>
            <p:nvPr/>
          </p:nvPicPr>
          <p:blipFill>
            <a:blip r:embed="rId8" cstate="print"/>
            <a:srcRect l="26849" t="75334" r="69277"/>
            <a:stretch>
              <a:fillRect/>
            </a:stretch>
          </p:blipFill>
          <p:spPr bwMode="auto">
            <a:xfrm>
              <a:off x="2970114" y="643648"/>
              <a:ext cx="213370" cy="209006"/>
            </a:xfrm>
            <a:prstGeom prst="rect">
              <a:avLst/>
            </a:prstGeom>
            <a:noFill/>
          </p:spPr>
        </p:pic>
        <p:pic>
          <p:nvPicPr>
            <p:cNvPr id="79" name="Picture 2" descr="C:\Users\KRO\AppData\Local\Temp\mconnect_sprite_status_32.png"/>
            <p:cNvPicPr>
              <a:picLocks noChangeAspect="1" noChangeArrowheads="1"/>
            </p:cNvPicPr>
            <p:nvPr/>
          </p:nvPicPr>
          <p:blipFill>
            <a:blip r:embed="rId8" cstate="print"/>
            <a:srcRect l="3858" t="25181" r="92411" b="50572"/>
            <a:stretch>
              <a:fillRect/>
            </a:stretch>
          </p:blipFill>
          <p:spPr bwMode="auto">
            <a:xfrm>
              <a:off x="2495762" y="644248"/>
              <a:ext cx="205494" cy="205455"/>
            </a:xfrm>
            <a:prstGeom prst="rect">
              <a:avLst/>
            </a:prstGeom>
            <a:noFill/>
          </p:spPr>
        </p:pic>
        <p:pic>
          <p:nvPicPr>
            <p:cNvPr id="80" name="Picture 2" descr="C:\Users\KRO\AppData\Local\Temp\mconnect_sprite_status_32.png"/>
            <p:cNvPicPr>
              <a:picLocks noChangeAspect="1" noChangeArrowheads="1"/>
            </p:cNvPicPr>
            <p:nvPr/>
          </p:nvPicPr>
          <p:blipFill>
            <a:blip r:embed="rId8" cstate="print"/>
            <a:srcRect l="53852" t="50257" r="42272" b="24563"/>
            <a:stretch>
              <a:fillRect/>
            </a:stretch>
          </p:blipFill>
          <p:spPr bwMode="auto">
            <a:xfrm>
              <a:off x="2257417" y="642914"/>
              <a:ext cx="213480" cy="213362"/>
            </a:xfrm>
            <a:prstGeom prst="rect">
              <a:avLst/>
            </a:prstGeom>
            <a:noFill/>
          </p:spPr>
        </p:pic>
        <p:sp>
          <p:nvSpPr>
            <p:cNvPr id="81" name="Oval Callout 80"/>
            <p:cNvSpPr/>
            <p:nvPr/>
          </p:nvSpPr>
          <p:spPr>
            <a:xfrm>
              <a:off x="3273629" y="944724"/>
              <a:ext cx="220024" cy="180020"/>
            </a:xfrm>
            <a:prstGeom prst="wedgeEllipseCallo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latin typeface="HelveticaNeueLT Std Med" pitchFamily="34" charset="0"/>
                </a:rPr>
                <a:t>?</a:t>
              </a:r>
              <a:endParaRPr lang="en-US" sz="1600" b="1" dirty="0">
                <a:latin typeface="HelveticaNeueLT Std Med" pitchFamily="34" charset="0"/>
              </a:endParaRPr>
            </a:p>
          </p:txBody>
        </p:sp>
        <p:cxnSp>
          <p:nvCxnSpPr>
            <p:cNvPr id="82" name="Straight Connector 81"/>
            <p:cNvCxnSpPr/>
            <p:nvPr/>
          </p:nvCxnSpPr>
          <p:spPr>
            <a:xfrm flipV="1">
              <a:off x="2709961" y="1232756"/>
              <a:ext cx="131400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83" name="Picture 82" descr="external.png"/>
            <p:cNvPicPr>
              <a:picLocks noChangeAspect="1"/>
            </p:cNvPicPr>
            <p:nvPr/>
          </p:nvPicPr>
          <p:blipFill>
            <a:blip r:embed="rId9" cstate="print"/>
            <a:srcRect r="15000"/>
            <a:stretch>
              <a:fillRect/>
            </a:stretch>
          </p:blipFill>
          <p:spPr>
            <a:xfrm>
              <a:off x="3843873" y="800708"/>
              <a:ext cx="432048" cy="216024"/>
            </a:xfrm>
            <a:prstGeom prst="rect">
              <a:avLst/>
            </a:prstGeom>
          </p:spPr>
        </p:pic>
        <p:pic>
          <p:nvPicPr>
            <p:cNvPr id="84" name="Picture 83" descr="internal.png"/>
            <p:cNvPicPr>
              <a:picLocks noChangeAspect="1"/>
            </p:cNvPicPr>
            <p:nvPr/>
          </p:nvPicPr>
          <p:blipFill>
            <a:blip r:embed="rId10" cstate="print"/>
            <a:srcRect t="418" r="14167"/>
            <a:stretch>
              <a:fillRect/>
            </a:stretch>
          </p:blipFill>
          <p:spPr>
            <a:xfrm>
              <a:off x="3735861" y="620688"/>
              <a:ext cx="436284" cy="216024"/>
            </a:xfrm>
            <a:prstGeom prst="rect">
              <a:avLst/>
            </a:prstGeom>
          </p:spPr>
        </p:pic>
        <p:cxnSp>
          <p:nvCxnSpPr>
            <p:cNvPr id="85" name="Straight Arrow Connector 84"/>
            <p:cNvCxnSpPr/>
            <p:nvPr/>
          </p:nvCxnSpPr>
          <p:spPr>
            <a:xfrm>
              <a:off x="2723105" y="1048090"/>
              <a:ext cx="0" cy="180000"/>
            </a:xfrm>
            <a:prstGeom prst="straightConnector1">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a:off x="4019249" y="1048090"/>
              <a:ext cx="0" cy="180000"/>
            </a:xfrm>
            <a:prstGeom prst="straightConnector1">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87" name="Group 14"/>
            <p:cNvGrpSpPr/>
            <p:nvPr/>
          </p:nvGrpSpPr>
          <p:grpSpPr>
            <a:xfrm>
              <a:off x="2657216" y="1592797"/>
              <a:ext cx="1452850" cy="216666"/>
              <a:chOff x="3087264" y="2564899"/>
              <a:chExt cx="2905700" cy="433331"/>
            </a:xfrm>
          </p:grpSpPr>
          <p:sp>
            <p:nvSpPr>
              <p:cNvPr id="99" name="Oval 15"/>
              <p:cNvSpPr/>
              <p:nvPr/>
            </p:nvSpPr>
            <p:spPr>
              <a:xfrm>
                <a:off x="3087264" y="2564904"/>
                <a:ext cx="360040" cy="3600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HelveticaNeueLT Std Med" pitchFamily="34" charset="0"/>
                  </a:rPr>
                  <a:t>1</a:t>
                </a:r>
                <a:endParaRPr lang="en-US" sz="1600" dirty="0">
                  <a:latin typeface="HelveticaNeueLT Std Med" pitchFamily="34" charset="0"/>
                </a:endParaRPr>
              </a:p>
            </p:txBody>
          </p:sp>
          <p:sp>
            <p:nvSpPr>
              <p:cNvPr id="100" name="TextBox 16"/>
              <p:cNvSpPr txBox="1"/>
              <p:nvPr/>
            </p:nvSpPr>
            <p:spPr>
              <a:xfrm>
                <a:off x="3447302" y="2564899"/>
                <a:ext cx="2545662" cy="433331"/>
              </a:xfrm>
              <a:prstGeom prst="rect">
                <a:avLst/>
              </a:prstGeom>
              <a:noFill/>
            </p:spPr>
            <p:txBody>
              <a:bodyPr wrap="square" rtlCol="0">
                <a:spAutoFit/>
              </a:bodyPr>
              <a:lstStyle/>
              <a:p>
                <a:r>
                  <a:rPr lang="en-US" sz="1600" dirty="0" smtClean="0">
                    <a:latin typeface="HelveticaNeueLT Std Med" pitchFamily="34" charset="0"/>
                  </a:rPr>
                  <a:t>FIRST ACTION</a:t>
                </a:r>
                <a:endParaRPr lang="en-US" sz="1600" dirty="0">
                  <a:latin typeface="HelveticaNeueLT Std Med" pitchFamily="34" charset="0"/>
                </a:endParaRPr>
              </a:p>
            </p:txBody>
          </p:sp>
        </p:grpSp>
        <p:cxnSp>
          <p:nvCxnSpPr>
            <p:cNvPr id="88" name="Straight Arrow Connector 87"/>
            <p:cNvCxnSpPr/>
            <p:nvPr/>
          </p:nvCxnSpPr>
          <p:spPr>
            <a:xfrm>
              <a:off x="3363418" y="1304764"/>
              <a:ext cx="0" cy="18002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89" name="Group 18"/>
            <p:cNvGrpSpPr/>
            <p:nvPr/>
          </p:nvGrpSpPr>
          <p:grpSpPr>
            <a:xfrm>
              <a:off x="2627784" y="2766120"/>
              <a:ext cx="1511714" cy="216666"/>
              <a:chOff x="611560" y="4427810"/>
              <a:chExt cx="3023428" cy="433331"/>
            </a:xfrm>
          </p:grpSpPr>
          <p:sp>
            <p:nvSpPr>
              <p:cNvPr id="97" name="Oval 96"/>
              <p:cNvSpPr/>
              <p:nvPr/>
            </p:nvSpPr>
            <p:spPr>
              <a:xfrm>
                <a:off x="611560" y="4427820"/>
                <a:ext cx="360040" cy="3600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HelveticaNeueLT Std Med" pitchFamily="34" charset="0"/>
                  </a:rPr>
                  <a:t>2</a:t>
                </a:r>
                <a:endParaRPr lang="en-US" sz="1600" dirty="0">
                  <a:latin typeface="HelveticaNeueLT Std Med" pitchFamily="34" charset="0"/>
                </a:endParaRPr>
              </a:p>
            </p:txBody>
          </p:sp>
          <p:sp>
            <p:nvSpPr>
              <p:cNvPr id="98" name="TextBox 20"/>
              <p:cNvSpPr txBox="1"/>
              <p:nvPr/>
            </p:nvSpPr>
            <p:spPr>
              <a:xfrm>
                <a:off x="971598" y="4427810"/>
                <a:ext cx="2663390" cy="433331"/>
              </a:xfrm>
              <a:prstGeom prst="rect">
                <a:avLst/>
              </a:prstGeom>
              <a:noFill/>
            </p:spPr>
            <p:txBody>
              <a:bodyPr wrap="square" rtlCol="0">
                <a:spAutoFit/>
              </a:bodyPr>
              <a:lstStyle/>
              <a:p>
                <a:r>
                  <a:rPr lang="en-US" sz="1600" dirty="0" smtClean="0">
                    <a:latin typeface="HelveticaNeueLT Std Med" pitchFamily="34" charset="0"/>
                  </a:rPr>
                  <a:t>SECOND ACTION</a:t>
                </a:r>
                <a:endParaRPr lang="en-US" sz="1600" dirty="0">
                  <a:latin typeface="HelveticaNeueLT Std Med" pitchFamily="34" charset="0"/>
                </a:endParaRPr>
              </a:p>
            </p:txBody>
          </p:sp>
        </p:grpSp>
        <p:sp>
          <p:nvSpPr>
            <p:cNvPr id="90" name="TextBox 89"/>
            <p:cNvSpPr txBox="1"/>
            <p:nvPr/>
          </p:nvSpPr>
          <p:spPr>
            <a:xfrm>
              <a:off x="2897587" y="2204864"/>
              <a:ext cx="972108" cy="295454"/>
            </a:xfrm>
            <a:prstGeom prst="rect">
              <a:avLst/>
            </a:prstGeom>
            <a:noFill/>
          </p:spPr>
          <p:txBody>
            <a:bodyPr wrap="square" rtlCol="0">
              <a:spAutoFit/>
            </a:bodyPr>
            <a:lstStyle/>
            <a:p>
              <a:pPr algn="ctr"/>
              <a:r>
                <a:rPr lang="en-US" sz="1200" dirty="0" smtClean="0">
                  <a:latin typeface="HelveticaNeueLT Std Med" pitchFamily="34" charset="0"/>
                </a:rPr>
                <a:t>NO RESPONSE</a:t>
              </a:r>
            </a:p>
            <a:p>
              <a:pPr algn="ctr"/>
              <a:r>
                <a:rPr lang="en-US" sz="1200" dirty="0" smtClean="0">
                  <a:latin typeface="HelveticaNeueLT Std Med" pitchFamily="34" charset="0"/>
                </a:rPr>
                <a:t>(no reply – busy)</a:t>
              </a:r>
              <a:endParaRPr lang="en-US" sz="1200" dirty="0">
                <a:latin typeface="HelveticaNeueLT Std Med" pitchFamily="34" charset="0"/>
              </a:endParaRPr>
            </a:p>
          </p:txBody>
        </p:sp>
        <p:sp>
          <p:nvSpPr>
            <p:cNvPr id="91" name="&quot;No&quot; Symbol 90"/>
            <p:cNvSpPr/>
            <p:nvPr/>
          </p:nvSpPr>
          <p:spPr>
            <a:xfrm>
              <a:off x="3257627" y="1952836"/>
              <a:ext cx="252028" cy="252028"/>
            </a:xfrm>
            <a:prstGeom prst="noSmoking">
              <a:avLst>
                <a:gd name="adj" fmla="val 1405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cxnSp>
          <p:nvCxnSpPr>
            <p:cNvPr id="92" name="Straight Arrow Connector 91"/>
            <p:cNvCxnSpPr/>
            <p:nvPr/>
          </p:nvCxnSpPr>
          <p:spPr>
            <a:xfrm>
              <a:off x="3356555" y="1736812"/>
              <a:ext cx="0" cy="18002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3383641" y="2528900"/>
              <a:ext cx="0" cy="18002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94" name="Group 25"/>
            <p:cNvGrpSpPr/>
            <p:nvPr/>
          </p:nvGrpSpPr>
          <p:grpSpPr>
            <a:xfrm>
              <a:off x="2732249" y="642976"/>
              <a:ext cx="213370" cy="213362"/>
              <a:chOff x="539552" y="1556792"/>
              <a:chExt cx="426740" cy="426723"/>
            </a:xfrm>
          </p:grpSpPr>
          <p:pic>
            <p:nvPicPr>
              <p:cNvPr id="95" name="Picture 2" descr="C:\Users\KRO\AppData\Local\Temp\mconnect_sprite_status_32.png"/>
              <p:cNvPicPr>
                <a:picLocks noChangeAspect="1" noChangeArrowheads="1"/>
              </p:cNvPicPr>
              <p:nvPr/>
            </p:nvPicPr>
            <p:blipFill>
              <a:blip r:embed="rId8" cstate="print"/>
              <a:srcRect l="19273" r="76853" b="74820"/>
              <a:stretch>
                <a:fillRect/>
              </a:stretch>
            </p:blipFill>
            <p:spPr bwMode="auto">
              <a:xfrm>
                <a:off x="539552" y="1556792"/>
                <a:ext cx="426740" cy="426723"/>
              </a:xfrm>
              <a:prstGeom prst="rect">
                <a:avLst/>
              </a:prstGeom>
              <a:noFill/>
            </p:spPr>
          </p:pic>
          <p:sp>
            <p:nvSpPr>
              <p:cNvPr id="96" name="Rectangle 95"/>
              <p:cNvSpPr/>
              <p:nvPr/>
            </p:nvSpPr>
            <p:spPr>
              <a:xfrm>
                <a:off x="611560" y="1628800"/>
                <a:ext cx="288032"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6"/>
                    </a:solidFill>
                    <a:latin typeface="Verdana" pitchFamily="34" charset="0"/>
                    <a:ea typeface="Verdana" pitchFamily="34" charset="0"/>
                    <a:cs typeface="Verdana" pitchFamily="34" charset="0"/>
                  </a:rPr>
                  <a:t>T</a:t>
                </a:r>
                <a:endParaRPr lang="en-US" sz="2000" b="1" dirty="0">
                  <a:solidFill>
                    <a:schemeClr val="accent6"/>
                  </a:solidFill>
                  <a:latin typeface="Verdana" pitchFamily="34" charset="0"/>
                  <a:ea typeface="Verdana" pitchFamily="34" charset="0"/>
                  <a:cs typeface="Verdana" pitchFamily="34" charset="0"/>
                </a:endParaRPr>
              </a:p>
            </p:txBody>
          </p:sp>
        </p:grpSp>
      </p:grpSp>
      <p:sp>
        <p:nvSpPr>
          <p:cNvPr id="101" name="Rectangle 100"/>
          <p:cNvSpPr/>
          <p:nvPr/>
        </p:nvSpPr>
        <p:spPr>
          <a:xfrm>
            <a:off x="7668344" y="188640"/>
            <a:ext cx="1224136" cy="9361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pSp>
        <p:nvGrpSpPr>
          <p:cNvPr id="107" name="Group 106"/>
          <p:cNvGrpSpPr/>
          <p:nvPr/>
        </p:nvGrpSpPr>
        <p:grpSpPr>
          <a:xfrm>
            <a:off x="7812360" y="404664"/>
            <a:ext cx="1008112" cy="504056"/>
            <a:chOff x="5508104" y="2780928"/>
            <a:chExt cx="831606" cy="361139"/>
          </a:xfrm>
        </p:grpSpPr>
        <p:pic>
          <p:nvPicPr>
            <p:cNvPr id="108" name="Picture 107" descr="Manager2.png"/>
            <p:cNvPicPr>
              <a:picLocks noChangeAspect="1"/>
            </p:cNvPicPr>
            <p:nvPr/>
          </p:nvPicPr>
          <p:blipFill>
            <a:blip r:embed="rId11" cstate="print"/>
            <a:stretch>
              <a:fillRect/>
            </a:stretch>
          </p:blipFill>
          <p:spPr>
            <a:xfrm>
              <a:off x="5940152" y="2780928"/>
              <a:ext cx="399558" cy="361139"/>
            </a:xfrm>
            <a:prstGeom prst="rect">
              <a:avLst/>
            </a:prstGeom>
          </p:spPr>
        </p:pic>
        <p:pic>
          <p:nvPicPr>
            <p:cNvPr id="109" name="Picture 108" descr="Person.png"/>
            <p:cNvPicPr>
              <a:picLocks noChangeAspect="1"/>
            </p:cNvPicPr>
            <p:nvPr/>
          </p:nvPicPr>
          <p:blipFill>
            <a:blip r:embed="rId3" cstate="print"/>
            <a:stretch>
              <a:fillRect/>
            </a:stretch>
          </p:blipFill>
          <p:spPr>
            <a:xfrm>
              <a:off x="5508104" y="2780928"/>
              <a:ext cx="399558" cy="361139"/>
            </a:xfrm>
            <a:prstGeom prst="rect">
              <a:avLst/>
            </a:prstGeom>
          </p:spPr>
        </p:pic>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defRPr/>
            </a:pPr>
            <a:r>
              <a:rPr lang="en-US" dirty="0" smtClean="0">
                <a:solidFill>
                  <a:srgbClr val="55116A"/>
                </a:solidFill>
              </a:rPr>
              <a:t>Profile : User / Manager</a:t>
            </a:r>
          </a:p>
        </p:txBody>
      </p:sp>
      <p:sp>
        <p:nvSpPr>
          <p:cNvPr id="3" name="Date Placeholder 2"/>
          <p:cNvSpPr>
            <a:spLocks noGrp="1"/>
          </p:cNvSpPr>
          <p:nvPr>
            <p:ph type="dt" sz="half" idx="10"/>
          </p:nvPr>
        </p:nvSpPr>
        <p:spPr/>
        <p:txBody>
          <a:bodyPr/>
          <a:lstStyle/>
          <a:p>
            <a:fld id="{3B8CCD36-EF74-4516-A0D7-628E2C929942}" type="datetime1">
              <a:rPr lang="fr-FR" smtClean="0"/>
              <a:pPr/>
              <a:t>03/08/2012</a:t>
            </a:fld>
            <a:endParaRPr lang="nl-BE"/>
          </a:p>
        </p:txBody>
      </p:sp>
      <p:sp>
        <p:nvSpPr>
          <p:cNvPr id="5" name="Slide Number Placeholder 4"/>
          <p:cNvSpPr>
            <a:spLocks noGrp="1"/>
          </p:cNvSpPr>
          <p:nvPr>
            <p:ph type="sldNum" sz="quarter" idx="12"/>
          </p:nvPr>
        </p:nvSpPr>
        <p:spPr/>
        <p:txBody>
          <a:bodyPr/>
          <a:lstStyle/>
          <a:p>
            <a:fld id="{FD502698-FC12-4F3F-AC14-452297CAF534}" type="slidenum">
              <a:rPr lang="nl-BE" smtClean="0"/>
              <a:pPr/>
              <a:t>12</a:t>
            </a:fld>
            <a:endParaRPr lang="nl-BE"/>
          </a:p>
        </p:txBody>
      </p:sp>
      <p:grpSp>
        <p:nvGrpSpPr>
          <p:cNvPr id="32" name="Group 57"/>
          <p:cNvGrpSpPr/>
          <p:nvPr/>
        </p:nvGrpSpPr>
        <p:grpSpPr>
          <a:xfrm>
            <a:off x="4716016" y="1772816"/>
            <a:ext cx="3649586" cy="3684042"/>
            <a:chOff x="1118413" y="962640"/>
            <a:chExt cx="4135440" cy="4174484"/>
          </a:xfrm>
        </p:grpSpPr>
        <p:pic>
          <p:nvPicPr>
            <p:cNvPr id="35" name="Picture 34" descr="Person.png"/>
            <p:cNvPicPr>
              <a:picLocks noChangeAspect="1"/>
            </p:cNvPicPr>
            <p:nvPr/>
          </p:nvPicPr>
          <p:blipFill>
            <a:blip r:embed="rId2" cstate="print"/>
            <a:stretch>
              <a:fillRect/>
            </a:stretch>
          </p:blipFill>
          <p:spPr>
            <a:xfrm>
              <a:off x="1208170" y="1628800"/>
              <a:ext cx="684583" cy="645904"/>
            </a:xfrm>
            <a:prstGeom prst="rect">
              <a:avLst/>
            </a:prstGeom>
          </p:spPr>
        </p:pic>
        <p:sp>
          <p:nvSpPr>
            <p:cNvPr id="36" name="Flowchart: Delay 35"/>
            <p:cNvSpPr/>
            <p:nvPr/>
          </p:nvSpPr>
          <p:spPr bwMode="auto">
            <a:xfrm rot="16200000">
              <a:off x="1415898" y="1688281"/>
              <a:ext cx="269127" cy="257816"/>
            </a:xfrm>
            <a:prstGeom prst="flowChartDelay">
              <a:avLst/>
            </a:prstGeom>
            <a:solidFill>
              <a:schemeClr val="tx1"/>
            </a:solidFill>
            <a:ln w="22225" cap="flat" cmpd="sng" algn="ctr">
              <a:solidFill>
                <a:schemeClr val="tx1"/>
              </a:solidFill>
              <a:prstDash val="solid"/>
              <a:round/>
              <a:headEnd type="none" w="sm" len="sm"/>
              <a:tailEnd type="none" w="sm" len="sm"/>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BE" sz="1400" b="0" i="0" u="none" strike="noStrike" cap="none" normalizeH="0" baseline="0">
                <a:ln>
                  <a:noFill/>
                </a:ln>
                <a:solidFill>
                  <a:schemeClr val="tx1"/>
                </a:solidFill>
                <a:effectLst/>
                <a:latin typeface="Georgia" pitchFamily="-60" charset="0"/>
              </a:endParaRPr>
            </a:p>
          </p:txBody>
        </p:sp>
        <p:sp>
          <p:nvSpPr>
            <p:cNvPr id="37" name="TextBox 36"/>
            <p:cNvSpPr txBox="1"/>
            <p:nvPr/>
          </p:nvSpPr>
          <p:spPr>
            <a:xfrm>
              <a:off x="2169235" y="1844824"/>
              <a:ext cx="1131983" cy="296437"/>
            </a:xfrm>
            <a:prstGeom prst="rect">
              <a:avLst/>
            </a:prstGeom>
            <a:noFill/>
          </p:spPr>
          <p:txBody>
            <a:bodyPr wrap="none" rtlCol="0">
              <a:spAutoFit/>
            </a:bodyPr>
            <a:lstStyle/>
            <a:p>
              <a:r>
                <a:rPr lang="en-US" sz="1100" dirty="0" smtClean="0">
                  <a:latin typeface="HelveticaNeueLT Std Med" pitchFamily="34" charset="0"/>
                </a:rPr>
                <a:t>ASSISTANT</a:t>
              </a:r>
              <a:endParaRPr lang="en-US" sz="1100" dirty="0">
                <a:latin typeface="HelveticaNeueLT Std Med" pitchFamily="34" charset="0"/>
              </a:endParaRPr>
            </a:p>
          </p:txBody>
        </p:sp>
        <p:pic>
          <p:nvPicPr>
            <p:cNvPr id="38" name="Picture 37" descr="OutgoingCall.png"/>
            <p:cNvPicPr>
              <a:picLocks noChangeAspect="1"/>
            </p:cNvPicPr>
            <p:nvPr/>
          </p:nvPicPr>
          <p:blipFill>
            <a:blip r:embed="rId3" cstate="print"/>
            <a:stretch>
              <a:fillRect/>
            </a:stretch>
          </p:blipFill>
          <p:spPr>
            <a:xfrm>
              <a:off x="1187624" y="2020839"/>
              <a:ext cx="256033" cy="256033"/>
            </a:xfrm>
            <a:prstGeom prst="rect">
              <a:avLst/>
            </a:prstGeom>
          </p:spPr>
        </p:pic>
        <p:sp>
          <p:nvSpPr>
            <p:cNvPr id="39" name="TextBox 38"/>
            <p:cNvSpPr txBox="1"/>
            <p:nvPr/>
          </p:nvSpPr>
          <p:spPr>
            <a:xfrm>
              <a:off x="2169235" y="1052736"/>
              <a:ext cx="1177394" cy="296437"/>
            </a:xfrm>
            <a:prstGeom prst="rect">
              <a:avLst/>
            </a:prstGeom>
            <a:noFill/>
          </p:spPr>
          <p:txBody>
            <a:bodyPr wrap="none" rtlCol="0">
              <a:spAutoFit/>
            </a:bodyPr>
            <a:lstStyle/>
            <a:p>
              <a:r>
                <a:rPr lang="en-US" sz="1100" dirty="0" smtClean="0">
                  <a:latin typeface="HelveticaNeueLT Std Med" pitchFamily="34" charset="0"/>
                </a:rPr>
                <a:t>VOICE MAIL</a:t>
              </a:r>
              <a:endParaRPr lang="en-US" sz="1100" dirty="0">
                <a:latin typeface="HelveticaNeueLT Std Med" pitchFamily="34" charset="0"/>
              </a:endParaRPr>
            </a:p>
          </p:txBody>
        </p:sp>
        <p:pic>
          <p:nvPicPr>
            <p:cNvPr id="40" name="Picture 39" descr="VoiceMail.png"/>
            <p:cNvPicPr>
              <a:picLocks noChangeAspect="1"/>
            </p:cNvPicPr>
            <p:nvPr/>
          </p:nvPicPr>
          <p:blipFill>
            <a:blip r:embed="rId4" cstate="print"/>
            <a:stretch>
              <a:fillRect/>
            </a:stretch>
          </p:blipFill>
          <p:spPr>
            <a:xfrm>
              <a:off x="1226425" y="962640"/>
              <a:ext cx="648072" cy="522144"/>
            </a:xfrm>
            <a:prstGeom prst="rect">
              <a:avLst/>
            </a:prstGeom>
          </p:spPr>
        </p:pic>
        <p:pic>
          <p:nvPicPr>
            <p:cNvPr id="41" name="Picture 40" descr="Agent.png"/>
            <p:cNvPicPr>
              <a:picLocks noChangeAspect="1"/>
            </p:cNvPicPr>
            <p:nvPr/>
          </p:nvPicPr>
          <p:blipFill>
            <a:blip r:embed="rId5" cstate="print"/>
            <a:srcRect b="20732"/>
            <a:stretch>
              <a:fillRect/>
            </a:stretch>
          </p:blipFill>
          <p:spPr>
            <a:xfrm>
              <a:off x="1154417" y="2620662"/>
              <a:ext cx="792088" cy="569122"/>
            </a:xfrm>
            <a:prstGeom prst="rect">
              <a:avLst/>
            </a:prstGeom>
          </p:spPr>
        </p:pic>
        <p:sp>
          <p:nvSpPr>
            <p:cNvPr id="42" name="TextBox 41"/>
            <p:cNvSpPr txBox="1"/>
            <p:nvPr/>
          </p:nvSpPr>
          <p:spPr>
            <a:xfrm>
              <a:off x="2169235" y="2647945"/>
              <a:ext cx="1170128" cy="296437"/>
            </a:xfrm>
            <a:prstGeom prst="rect">
              <a:avLst/>
            </a:prstGeom>
            <a:noFill/>
          </p:spPr>
          <p:txBody>
            <a:bodyPr wrap="none" rtlCol="0">
              <a:spAutoFit/>
            </a:bodyPr>
            <a:lstStyle/>
            <a:p>
              <a:r>
                <a:rPr lang="en-US" sz="1100" dirty="0" smtClean="0">
                  <a:latin typeface="HelveticaNeueLT Std Med" pitchFamily="34" charset="0"/>
                </a:rPr>
                <a:t>RECEPTION</a:t>
              </a:r>
              <a:endParaRPr lang="en-US" sz="1100" dirty="0">
                <a:latin typeface="HelveticaNeueLT Std Med" pitchFamily="34" charset="0"/>
              </a:endParaRPr>
            </a:p>
          </p:txBody>
        </p:sp>
        <p:grpSp>
          <p:nvGrpSpPr>
            <p:cNvPr id="43" name="Group 16"/>
            <p:cNvGrpSpPr/>
            <p:nvPr/>
          </p:nvGrpSpPr>
          <p:grpSpPr>
            <a:xfrm>
              <a:off x="1118413" y="3356992"/>
              <a:ext cx="864096" cy="720080"/>
              <a:chOff x="3858766" y="2784346"/>
              <a:chExt cx="1865362" cy="1724774"/>
            </a:xfrm>
          </p:grpSpPr>
          <p:pic>
            <p:nvPicPr>
              <p:cNvPr id="57" name="Picture 13" descr="Person.png"/>
              <p:cNvPicPr>
                <a:picLocks noChangeAspect="1"/>
              </p:cNvPicPr>
              <p:nvPr/>
            </p:nvPicPr>
            <p:blipFill>
              <a:blip r:embed="rId2" cstate="print"/>
              <a:stretch>
                <a:fillRect/>
              </a:stretch>
            </p:blipFill>
            <p:spPr>
              <a:xfrm>
                <a:off x="3858766" y="2784346"/>
                <a:ext cx="1426467" cy="1289307"/>
              </a:xfrm>
              <a:prstGeom prst="rect">
                <a:avLst/>
              </a:prstGeom>
            </p:spPr>
          </p:pic>
          <p:pic>
            <p:nvPicPr>
              <p:cNvPr id="58" name="Picture 57" descr="Person.png"/>
              <p:cNvPicPr>
                <a:picLocks noChangeAspect="1"/>
              </p:cNvPicPr>
              <p:nvPr/>
            </p:nvPicPr>
            <p:blipFill>
              <a:blip r:embed="rId2" cstate="print"/>
              <a:stretch>
                <a:fillRect/>
              </a:stretch>
            </p:blipFill>
            <p:spPr>
              <a:xfrm>
                <a:off x="4081637" y="3003789"/>
                <a:ext cx="1426467" cy="1289307"/>
              </a:xfrm>
              <a:prstGeom prst="rect">
                <a:avLst/>
              </a:prstGeom>
            </p:spPr>
          </p:pic>
          <p:pic>
            <p:nvPicPr>
              <p:cNvPr id="59" name="Picture 58" descr="Person.png"/>
              <p:cNvPicPr>
                <a:picLocks noChangeAspect="1"/>
              </p:cNvPicPr>
              <p:nvPr/>
            </p:nvPicPr>
            <p:blipFill>
              <a:blip r:embed="rId2" cstate="print"/>
              <a:stretch>
                <a:fillRect/>
              </a:stretch>
            </p:blipFill>
            <p:spPr>
              <a:xfrm>
                <a:off x="4297661" y="3219813"/>
                <a:ext cx="1426467" cy="1289307"/>
              </a:xfrm>
              <a:prstGeom prst="rect">
                <a:avLst/>
              </a:prstGeom>
            </p:spPr>
          </p:pic>
        </p:grpSp>
        <p:sp>
          <p:nvSpPr>
            <p:cNvPr id="44" name="TextBox 43"/>
            <p:cNvSpPr txBox="1"/>
            <p:nvPr/>
          </p:nvSpPr>
          <p:spPr>
            <a:xfrm>
              <a:off x="2169235" y="3501007"/>
              <a:ext cx="986671" cy="296437"/>
            </a:xfrm>
            <a:prstGeom prst="rect">
              <a:avLst/>
            </a:prstGeom>
            <a:noFill/>
          </p:spPr>
          <p:txBody>
            <a:bodyPr wrap="none" rtlCol="0">
              <a:spAutoFit/>
            </a:bodyPr>
            <a:lstStyle/>
            <a:p>
              <a:r>
                <a:rPr lang="en-US" sz="1100" dirty="0" smtClean="0">
                  <a:latin typeface="HelveticaNeueLT Std Med" pitchFamily="34" charset="0"/>
                </a:rPr>
                <a:t>MY TEAM</a:t>
              </a:r>
              <a:endParaRPr lang="en-US" sz="1100" dirty="0">
                <a:latin typeface="HelveticaNeueLT Std Med" pitchFamily="34" charset="0"/>
              </a:endParaRPr>
            </a:p>
          </p:txBody>
        </p:sp>
        <p:pic>
          <p:nvPicPr>
            <p:cNvPr id="45" name="Picture 44" descr="OutgoingCall.png"/>
            <p:cNvPicPr>
              <a:picLocks noChangeAspect="1"/>
            </p:cNvPicPr>
            <p:nvPr/>
          </p:nvPicPr>
          <p:blipFill>
            <a:blip r:embed="rId3" cstate="print"/>
            <a:stretch>
              <a:fillRect/>
            </a:stretch>
          </p:blipFill>
          <p:spPr>
            <a:xfrm>
              <a:off x="1187624" y="3749030"/>
              <a:ext cx="256033" cy="256033"/>
            </a:xfrm>
            <a:prstGeom prst="rect">
              <a:avLst/>
            </a:prstGeom>
          </p:spPr>
        </p:pic>
        <p:sp>
          <p:nvSpPr>
            <p:cNvPr id="46" name="TextBox 45"/>
            <p:cNvSpPr txBox="1"/>
            <p:nvPr/>
          </p:nvSpPr>
          <p:spPr>
            <a:xfrm>
              <a:off x="2169235" y="4509120"/>
              <a:ext cx="3084618" cy="296437"/>
            </a:xfrm>
            <a:prstGeom prst="rect">
              <a:avLst/>
            </a:prstGeom>
            <a:noFill/>
          </p:spPr>
          <p:txBody>
            <a:bodyPr wrap="none" rtlCol="0">
              <a:spAutoFit/>
            </a:bodyPr>
            <a:lstStyle/>
            <a:p>
              <a:r>
                <a:rPr lang="en-US" sz="1100" dirty="0" smtClean="0">
                  <a:latin typeface="HelveticaNeueLT Std Med" pitchFamily="34" charset="0"/>
                </a:rPr>
                <a:t>“MY PERSONAL ASSISTANT” MENU</a:t>
              </a:r>
              <a:endParaRPr lang="en-US" sz="1100" dirty="0">
                <a:latin typeface="HelveticaNeueLT Std Med" pitchFamily="34" charset="0"/>
              </a:endParaRPr>
            </a:p>
          </p:txBody>
        </p:sp>
        <p:grpSp>
          <p:nvGrpSpPr>
            <p:cNvPr id="47" name="Group 22"/>
            <p:cNvGrpSpPr/>
            <p:nvPr/>
          </p:nvGrpSpPr>
          <p:grpSpPr>
            <a:xfrm>
              <a:off x="1122507" y="4221088"/>
              <a:ext cx="855908" cy="916036"/>
              <a:chOff x="4751512" y="2637234"/>
              <a:chExt cx="2817517" cy="2931616"/>
            </a:xfrm>
          </p:grpSpPr>
          <p:pic>
            <p:nvPicPr>
              <p:cNvPr id="48" name="Picture 47" descr="Agent.png"/>
              <p:cNvPicPr>
                <a:picLocks noChangeAspect="1"/>
              </p:cNvPicPr>
              <p:nvPr/>
            </p:nvPicPr>
            <p:blipFill>
              <a:blip r:embed="rId5" cstate="print"/>
              <a:stretch>
                <a:fillRect/>
              </a:stretch>
            </p:blipFill>
            <p:spPr>
              <a:xfrm>
                <a:off x="6479704" y="4581450"/>
                <a:ext cx="1089325" cy="987400"/>
              </a:xfrm>
              <a:prstGeom prst="rect">
                <a:avLst/>
              </a:prstGeom>
            </p:spPr>
          </p:pic>
          <p:grpSp>
            <p:nvGrpSpPr>
              <p:cNvPr id="49" name="Group 24"/>
              <p:cNvGrpSpPr/>
              <p:nvPr/>
            </p:nvGrpSpPr>
            <p:grpSpPr>
              <a:xfrm>
                <a:off x="4751512" y="2637234"/>
                <a:ext cx="2746163" cy="2040648"/>
                <a:chOff x="4751512" y="2637234"/>
                <a:chExt cx="2746163" cy="2040648"/>
              </a:xfrm>
            </p:grpSpPr>
            <p:sp>
              <p:nvSpPr>
                <p:cNvPr id="50" name="Right Arrow 49"/>
                <p:cNvSpPr/>
                <p:nvPr/>
              </p:nvSpPr>
              <p:spPr bwMode="auto">
                <a:xfrm>
                  <a:off x="4751512" y="3861370"/>
                  <a:ext cx="658267" cy="263307"/>
                </a:xfrm>
                <a:prstGeom prst="rightArrow">
                  <a:avLst/>
                </a:prstGeom>
                <a:solidFill>
                  <a:schemeClr val="tx1"/>
                </a:solidFill>
                <a:ln w="22225" cap="flat" cmpd="sng" algn="ctr">
                  <a:solidFill>
                    <a:schemeClr val="tx1"/>
                  </a:solidFill>
                  <a:prstDash val="solid"/>
                  <a:round/>
                  <a:headEnd type="none" w="sm" len="sm"/>
                  <a:tailEnd type="none" w="sm" len="sm"/>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BE" sz="1400" b="0" i="0" u="none" strike="noStrike" cap="none" normalizeH="0" baseline="0">
                    <a:ln>
                      <a:noFill/>
                    </a:ln>
                    <a:solidFill>
                      <a:schemeClr val="tx1"/>
                    </a:solidFill>
                    <a:effectLst/>
                    <a:latin typeface="Georgia" pitchFamily="-60" charset="0"/>
                  </a:endParaRPr>
                </a:p>
              </p:txBody>
            </p:sp>
            <p:sp>
              <p:nvSpPr>
                <p:cNvPr id="51" name="Right Arrow 50"/>
                <p:cNvSpPr/>
                <p:nvPr/>
              </p:nvSpPr>
              <p:spPr bwMode="auto">
                <a:xfrm rot="18898527">
                  <a:off x="5439906" y="3407531"/>
                  <a:ext cx="658268" cy="263307"/>
                </a:xfrm>
                <a:prstGeom prst="rightArrow">
                  <a:avLst/>
                </a:prstGeom>
                <a:solidFill>
                  <a:schemeClr val="tx1"/>
                </a:solidFill>
                <a:ln w="22225" cap="flat" cmpd="sng" algn="ctr">
                  <a:solidFill>
                    <a:schemeClr val="tx1"/>
                  </a:solidFill>
                  <a:prstDash val="solid"/>
                  <a:round/>
                  <a:headEnd type="none" w="sm" len="sm"/>
                  <a:tailEnd type="none" w="sm" len="sm"/>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BE" sz="1400" b="0" i="0" u="none" strike="noStrike" cap="none" normalizeH="0" baseline="0">
                    <a:ln>
                      <a:noFill/>
                    </a:ln>
                    <a:solidFill>
                      <a:schemeClr val="tx1"/>
                    </a:solidFill>
                    <a:effectLst/>
                    <a:latin typeface="Georgia" pitchFamily="-60" charset="0"/>
                  </a:endParaRPr>
                </a:p>
              </p:txBody>
            </p:sp>
            <p:sp>
              <p:nvSpPr>
                <p:cNvPr id="52" name="Right Arrow 51"/>
                <p:cNvSpPr/>
                <p:nvPr/>
              </p:nvSpPr>
              <p:spPr bwMode="auto">
                <a:xfrm rot="2701473" flipV="1">
                  <a:off x="5468223" y="4217094"/>
                  <a:ext cx="658268" cy="263307"/>
                </a:xfrm>
                <a:prstGeom prst="rightArrow">
                  <a:avLst/>
                </a:prstGeom>
                <a:solidFill>
                  <a:schemeClr val="tx1"/>
                </a:solidFill>
                <a:ln w="22225" cap="flat" cmpd="sng" algn="ctr">
                  <a:solidFill>
                    <a:schemeClr val="tx1"/>
                  </a:solidFill>
                  <a:prstDash val="solid"/>
                  <a:round/>
                  <a:headEnd type="none" w="sm" len="sm"/>
                  <a:tailEnd type="none" w="sm" len="sm"/>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BE" sz="1400" b="0" i="0" u="none" strike="noStrike" cap="none" normalizeH="0" baseline="0">
                    <a:ln>
                      <a:noFill/>
                    </a:ln>
                    <a:solidFill>
                      <a:schemeClr val="tx1"/>
                    </a:solidFill>
                    <a:effectLst/>
                    <a:latin typeface="Georgia" pitchFamily="-60" charset="0"/>
                  </a:endParaRPr>
                </a:p>
              </p:txBody>
            </p:sp>
            <p:sp>
              <p:nvSpPr>
                <p:cNvPr id="53" name="Right Arrow 52"/>
                <p:cNvSpPr/>
                <p:nvPr/>
              </p:nvSpPr>
              <p:spPr bwMode="auto">
                <a:xfrm>
                  <a:off x="5759624" y="3861370"/>
                  <a:ext cx="658267" cy="263307"/>
                </a:xfrm>
                <a:prstGeom prst="rightArrow">
                  <a:avLst/>
                </a:prstGeom>
                <a:solidFill>
                  <a:schemeClr val="tx1"/>
                </a:solidFill>
                <a:ln w="22225" cap="flat" cmpd="sng" algn="ctr">
                  <a:solidFill>
                    <a:schemeClr val="tx1"/>
                  </a:solidFill>
                  <a:prstDash val="solid"/>
                  <a:round/>
                  <a:headEnd type="none" w="sm" len="sm"/>
                  <a:tailEnd type="none" w="sm" len="sm"/>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BE" sz="1400" b="0" i="0" u="none" strike="noStrike" cap="none" normalizeH="0" baseline="0">
                    <a:ln>
                      <a:noFill/>
                    </a:ln>
                    <a:solidFill>
                      <a:schemeClr val="tx1"/>
                    </a:solidFill>
                    <a:effectLst/>
                    <a:latin typeface="Georgia" pitchFamily="-60" charset="0"/>
                  </a:endParaRPr>
                </a:p>
              </p:txBody>
            </p:sp>
            <p:pic>
              <p:nvPicPr>
                <p:cNvPr id="54" name="Picture 53" descr="VoiceMail.png"/>
                <p:cNvPicPr>
                  <a:picLocks noChangeAspect="1"/>
                </p:cNvPicPr>
                <p:nvPr/>
              </p:nvPicPr>
              <p:blipFill>
                <a:blip r:embed="rId6" cstate="print"/>
                <a:stretch>
                  <a:fillRect/>
                </a:stretch>
              </p:blipFill>
              <p:spPr>
                <a:xfrm>
                  <a:off x="6767736" y="3573338"/>
                  <a:ext cx="724093" cy="724093"/>
                </a:xfrm>
                <a:prstGeom prst="rect">
                  <a:avLst/>
                </a:prstGeom>
              </p:spPr>
            </p:pic>
            <p:pic>
              <p:nvPicPr>
                <p:cNvPr id="55" name="Picture 54" descr="Person.png"/>
                <p:cNvPicPr>
                  <a:picLocks noChangeAspect="1"/>
                </p:cNvPicPr>
                <p:nvPr/>
              </p:nvPicPr>
              <p:blipFill>
                <a:blip r:embed="rId2" cstate="print"/>
                <a:stretch>
                  <a:fillRect/>
                </a:stretch>
              </p:blipFill>
              <p:spPr>
                <a:xfrm>
                  <a:off x="6623721" y="2637234"/>
                  <a:ext cx="873954" cy="789920"/>
                </a:xfrm>
                <a:prstGeom prst="rect">
                  <a:avLst/>
                </a:prstGeom>
              </p:spPr>
            </p:pic>
            <p:sp>
              <p:nvSpPr>
                <p:cNvPr id="56" name="Flowchart: Delay 55"/>
                <p:cNvSpPr/>
                <p:nvPr/>
              </p:nvSpPr>
              <p:spPr bwMode="auto">
                <a:xfrm rot="16200000">
                  <a:off x="6896131" y="2703061"/>
                  <a:ext cx="329133" cy="329133"/>
                </a:xfrm>
                <a:prstGeom prst="flowChartDelay">
                  <a:avLst/>
                </a:prstGeom>
                <a:solidFill>
                  <a:schemeClr val="tx1"/>
                </a:solidFill>
                <a:ln w="22225" cap="flat" cmpd="sng" algn="ctr">
                  <a:solidFill>
                    <a:schemeClr val="tx1"/>
                  </a:solidFill>
                  <a:prstDash val="solid"/>
                  <a:round/>
                  <a:headEnd type="none" w="sm" len="sm"/>
                  <a:tailEnd type="none" w="sm" len="sm"/>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BE" sz="1400" b="0" i="0" u="none" strike="noStrike" cap="none" normalizeH="0" baseline="0">
                    <a:ln>
                      <a:noFill/>
                    </a:ln>
                    <a:solidFill>
                      <a:schemeClr val="tx1"/>
                    </a:solidFill>
                    <a:effectLst/>
                    <a:latin typeface="Georgia" pitchFamily="-60" charset="0"/>
                  </a:endParaRPr>
                </a:p>
              </p:txBody>
            </p:sp>
          </p:grpSp>
        </p:grpSp>
      </p:grpSp>
      <p:sp>
        <p:nvSpPr>
          <p:cNvPr id="60" name="Rectangle 59"/>
          <p:cNvSpPr/>
          <p:nvPr/>
        </p:nvSpPr>
        <p:spPr>
          <a:xfrm>
            <a:off x="4716016" y="2348880"/>
            <a:ext cx="3240360" cy="720080"/>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1" name="TextBox 60"/>
          <p:cNvSpPr txBox="1"/>
          <p:nvPr/>
        </p:nvSpPr>
        <p:spPr>
          <a:xfrm>
            <a:off x="7281064" y="2348880"/>
            <a:ext cx="747320" cy="461665"/>
          </a:xfrm>
          <a:prstGeom prst="rect">
            <a:avLst/>
          </a:prstGeom>
          <a:noFill/>
        </p:spPr>
        <p:txBody>
          <a:bodyPr wrap="none" rtlCol="0">
            <a:spAutoFit/>
          </a:bodyPr>
          <a:lstStyle/>
          <a:p>
            <a:r>
              <a:rPr lang="fr-BE" sz="1200" i="1" dirty="0" err="1" smtClean="0"/>
              <a:t>Only</a:t>
            </a:r>
            <a:r>
              <a:rPr lang="fr-BE" sz="1200" i="1" dirty="0" smtClean="0"/>
              <a:t> for</a:t>
            </a:r>
          </a:p>
          <a:p>
            <a:r>
              <a:rPr lang="fr-BE" sz="1200" i="1" dirty="0" smtClean="0"/>
              <a:t>manager</a:t>
            </a:r>
            <a:endParaRPr lang="fr-BE" sz="1200" i="1" dirty="0"/>
          </a:p>
        </p:txBody>
      </p:sp>
      <p:sp>
        <p:nvSpPr>
          <p:cNvPr id="62" name="Freeform 61"/>
          <p:cNvSpPr/>
          <p:nvPr/>
        </p:nvSpPr>
        <p:spPr>
          <a:xfrm>
            <a:off x="3347864" y="1484784"/>
            <a:ext cx="5623560" cy="4169668"/>
          </a:xfrm>
          <a:custGeom>
            <a:avLst/>
            <a:gdLst>
              <a:gd name="connsiteX0" fmla="*/ 0 w 5623560"/>
              <a:gd name="connsiteY0" fmla="*/ 3870960 h 4457700"/>
              <a:gd name="connsiteX1" fmla="*/ 731520 w 5623560"/>
              <a:gd name="connsiteY1" fmla="*/ 3413760 h 4457700"/>
              <a:gd name="connsiteX2" fmla="*/ 739140 w 5623560"/>
              <a:gd name="connsiteY2" fmla="*/ 15240 h 4457700"/>
              <a:gd name="connsiteX3" fmla="*/ 5600700 w 5623560"/>
              <a:gd name="connsiteY3" fmla="*/ 0 h 4457700"/>
              <a:gd name="connsiteX4" fmla="*/ 5623560 w 5623560"/>
              <a:gd name="connsiteY4" fmla="*/ 4457700 h 4457700"/>
              <a:gd name="connsiteX5" fmla="*/ 670560 w 5623560"/>
              <a:gd name="connsiteY5" fmla="*/ 4427220 h 4457700"/>
              <a:gd name="connsiteX6" fmla="*/ 0 w 5623560"/>
              <a:gd name="connsiteY6" fmla="*/ 3870960 h 445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23560" h="4457700">
                <a:moveTo>
                  <a:pt x="0" y="3870960"/>
                </a:moveTo>
                <a:lnTo>
                  <a:pt x="731520" y="3413760"/>
                </a:lnTo>
                <a:lnTo>
                  <a:pt x="739140" y="15240"/>
                </a:lnTo>
                <a:lnTo>
                  <a:pt x="5600700" y="0"/>
                </a:lnTo>
                <a:lnTo>
                  <a:pt x="5623560" y="4457700"/>
                </a:lnTo>
                <a:lnTo>
                  <a:pt x="670560" y="4427220"/>
                </a:lnTo>
                <a:lnTo>
                  <a:pt x="0" y="387096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solidFill>
                <a:schemeClr val="bg1"/>
              </a:solidFill>
            </a:endParaRPr>
          </a:p>
        </p:txBody>
      </p:sp>
      <p:grpSp>
        <p:nvGrpSpPr>
          <p:cNvPr id="64" name="Group 28"/>
          <p:cNvGrpSpPr/>
          <p:nvPr/>
        </p:nvGrpSpPr>
        <p:grpSpPr>
          <a:xfrm>
            <a:off x="539552" y="1628800"/>
            <a:ext cx="3322695" cy="3690919"/>
            <a:chOff x="2257417" y="620688"/>
            <a:chExt cx="2126444" cy="2362098"/>
          </a:xfrm>
        </p:grpSpPr>
        <p:cxnSp>
          <p:nvCxnSpPr>
            <p:cNvPr id="65" name="Straight Connector 64"/>
            <p:cNvCxnSpPr/>
            <p:nvPr/>
          </p:nvCxnSpPr>
          <p:spPr>
            <a:xfrm>
              <a:off x="3627921" y="719556"/>
              <a:ext cx="6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3735861" y="899576"/>
              <a:ext cx="6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7" name="Picture 2" descr="C:\Users\KRO\AppData\Local\Temp\mconnect_sprite_status_32.png"/>
            <p:cNvPicPr>
              <a:picLocks noChangeAspect="1" noChangeArrowheads="1"/>
            </p:cNvPicPr>
            <p:nvPr/>
          </p:nvPicPr>
          <p:blipFill>
            <a:blip r:embed="rId7" cstate="print"/>
            <a:srcRect l="26849" t="75334" r="69277"/>
            <a:stretch>
              <a:fillRect/>
            </a:stretch>
          </p:blipFill>
          <p:spPr bwMode="auto">
            <a:xfrm>
              <a:off x="2970114" y="643648"/>
              <a:ext cx="213370" cy="209006"/>
            </a:xfrm>
            <a:prstGeom prst="rect">
              <a:avLst/>
            </a:prstGeom>
            <a:noFill/>
          </p:spPr>
        </p:pic>
        <p:pic>
          <p:nvPicPr>
            <p:cNvPr id="68" name="Picture 2" descr="C:\Users\KRO\AppData\Local\Temp\mconnect_sprite_status_32.png"/>
            <p:cNvPicPr>
              <a:picLocks noChangeAspect="1" noChangeArrowheads="1"/>
            </p:cNvPicPr>
            <p:nvPr/>
          </p:nvPicPr>
          <p:blipFill>
            <a:blip r:embed="rId7" cstate="print"/>
            <a:srcRect l="3858" t="25181" r="92411" b="50572"/>
            <a:stretch>
              <a:fillRect/>
            </a:stretch>
          </p:blipFill>
          <p:spPr bwMode="auto">
            <a:xfrm>
              <a:off x="2495762" y="644248"/>
              <a:ext cx="205494" cy="205455"/>
            </a:xfrm>
            <a:prstGeom prst="rect">
              <a:avLst/>
            </a:prstGeom>
            <a:noFill/>
          </p:spPr>
        </p:pic>
        <p:pic>
          <p:nvPicPr>
            <p:cNvPr id="69" name="Picture 2" descr="C:\Users\KRO\AppData\Local\Temp\mconnect_sprite_status_32.png"/>
            <p:cNvPicPr>
              <a:picLocks noChangeAspect="1" noChangeArrowheads="1"/>
            </p:cNvPicPr>
            <p:nvPr/>
          </p:nvPicPr>
          <p:blipFill>
            <a:blip r:embed="rId7" cstate="print"/>
            <a:srcRect l="53852" t="50257" r="42272" b="24563"/>
            <a:stretch>
              <a:fillRect/>
            </a:stretch>
          </p:blipFill>
          <p:spPr bwMode="auto">
            <a:xfrm>
              <a:off x="2257417" y="642914"/>
              <a:ext cx="213480" cy="213362"/>
            </a:xfrm>
            <a:prstGeom prst="rect">
              <a:avLst/>
            </a:prstGeom>
            <a:noFill/>
          </p:spPr>
        </p:pic>
        <p:sp>
          <p:nvSpPr>
            <p:cNvPr id="70" name="Oval Callout 69"/>
            <p:cNvSpPr/>
            <p:nvPr/>
          </p:nvSpPr>
          <p:spPr>
            <a:xfrm>
              <a:off x="3273629" y="944724"/>
              <a:ext cx="220024" cy="180020"/>
            </a:xfrm>
            <a:prstGeom prst="wedgeEllipseCallo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latin typeface="HelveticaNeueLT Std Med" pitchFamily="34" charset="0"/>
                </a:rPr>
                <a:t>?</a:t>
              </a:r>
              <a:endParaRPr lang="en-US" sz="1600" b="1" dirty="0">
                <a:latin typeface="HelveticaNeueLT Std Med" pitchFamily="34" charset="0"/>
              </a:endParaRPr>
            </a:p>
          </p:txBody>
        </p:sp>
        <p:cxnSp>
          <p:nvCxnSpPr>
            <p:cNvPr id="71" name="Straight Connector 70"/>
            <p:cNvCxnSpPr/>
            <p:nvPr/>
          </p:nvCxnSpPr>
          <p:spPr>
            <a:xfrm flipV="1">
              <a:off x="2709961" y="1232756"/>
              <a:ext cx="131400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72" name="Picture 71" descr="external.png"/>
            <p:cNvPicPr>
              <a:picLocks noChangeAspect="1"/>
            </p:cNvPicPr>
            <p:nvPr/>
          </p:nvPicPr>
          <p:blipFill>
            <a:blip r:embed="rId8" cstate="print"/>
            <a:srcRect r="15000"/>
            <a:stretch>
              <a:fillRect/>
            </a:stretch>
          </p:blipFill>
          <p:spPr>
            <a:xfrm>
              <a:off x="3843873" y="800708"/>
              <a:ext cx="432048" cy="216024"/>
            </a:xfrm>
            <a:prstGeom prst="rect">
              <a:avLst/>
            </a:prstGeom>
          </p:spPr>
        </p:pic>
        <p:pic>
          <p:nvPicPr>
            <p:cNvPr id="73" name="Picture 72" descr="internal.png"/>
            <p:cNvPicPr>
              <a:picLocks noChangeAspect="1"/>
            </p:cNvPicPr>
            <p:nvPr/>
          </p:nvPicPr>
          <p:blipFill>
            <a:blip r:embed="rId9" cstate="print"/>
            <a:srcRect t="418" r="14167"/>
            <a:stretch>
              <a:fillRect/>
            </a:stretch>
          </p:blipFill>
          <p:spPr>
            <a:xfrm>
              <a:off x="3735861" y="620688"/>
              <a:ext cx="436284" cy="216024"/>
            </a:xfrm>
            <a:prstGeom prst="rect">
              <a:avLst/>
            </a:prstGeom>
          </p:spPr>
        </p:pic>
        <p:cxnSp>
          <p:nvCxnSpPr>
            <p:cNvPr id="74" name="Straight Arrow Connector 73"/>
            <p:cNvCxnSpPr/>
            <p:nvPr/>
          </p:nvCxnSpPr>
          <p:spPr>
            <a:xfrm>
              <a:off x="2723105" y="1048090"/>
              <a:ext cx="0" cy="180000"/>
            </a:xfrm>
            <a:prstGeom prst="straightConnector1">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4019249" y="1048090"/>
              <a:ext cx="0" cy="180000"/>
            </a:xfrm>
            <a:prstGeom prst="straightConnector1">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76" name="Group 14"/>
            <p:cNvGrpSpPr/>
            <p:nvPr/>
          </p:nvGrpSpPr>
          <p:grpSpPr>
            <a:xfrm>
              <a:off x="2657216" y="1592797"/>
              <a:ext cx="1452850" cy="216666"/>
              <a:chOff x="3087264" y="2564899"/>
              <a:chExt cx="2905700" cy="433331"/>
            </a:xfrm>
          </p:grpSpPr>
          <p:sp>
            <p:nvSpPr>
              <p:cNvPr id="88" name="Oval 15"/>
              <p:cNvSpPr/>
              <p:nvPr/>
            </p:nvSpPr>
            <p:spPr>
              <a:xfrm>
                <a:off x="3087264" y="2564904"/>
                <a:ext cx="360040" cy="3600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HelveticaNeueLT Std Med" pitchFamily="34" charset="0"/>
                  </a:rPr>
                  <a:t>1</a:t>
                </a:r>
                <a:endParaRPr lang="en-US" sz="1600" dirty="0">
                  <a:latin typeface="HelveticaNeueLT Std Med" pitchFamily="34" charset="0"/>
                </a:endParaRPr>
              </a:p>
            </p:txBody>
          </p:sp>
          <p:sp>
            <p:nvSpPr>
              <p:cNvPr id="89" name="TextBox 16"/>
              <p:cNvSpPr txBox="1"/>
              <p:nvPr/>
            </p:nvSpPr>
            <p:spPr>
              <a:xfrm>
                <a:off x="3447302" y="2564899"/>
                <a:ext cx="2545662" cy="433331"/>
              </a:xfrm>
              <a:prstGeom prst="rect">
                <a:avLst/>
              </a:prstGeom>
              <a:noFill/>
            </p:spPr>
            <p:txBody>
              <a:bodyPr wrap="square" rtlCol="0">
                <a:spAutoFit/>
              </a:bodyPr>
              <a:lstStyle/>
              <a:p>
                <a:r>
                  <a:rPr lang="en-US" sz="1600" dirty="0" smtClean="0">
                    <a:latin typeface="HelveticaNeueLT Std Med" pitchFamily="34" charset="0"/>
                  </a:rPr>
                  <a:t>FIRST ACTION</a:t>
                </a:r>
                <a:endParaRPr lang="en-US" sz="1600" dirty="0">
                  <a:latin typeface="HelveticaNeueLT Std Med" pitchFamily="34" charset="0"/>
                </a:endParaRPr>
              </a:p>
            </p:txBody>
          </p:sp>
        </p:grpSp>
        <p:cxnSp>
          <p:nvCxnSpPr>
            <p:cNvPr id="77" name="Straight Arrow Connector 76"/>
            <p:cNvCxnSpPr/>
            <p:nvPr/>
          </p:nvCxnSpPr>
          <p:spPr>
            <a:xfrm>
              <a:off x="3363418" y="1304764"/>
              <a:ext cx="0" cy="18002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78" name="Group 18"/>
            <p:cNvGrpSpPr/>
            <p:nvPr/>
          </p:nvGrpSpPr>
          <p:grpSpPr>
            <a:xfrm>
              <a:off x="2627784" y="2766120"/>
              <a:ext cx="1511714" cy="216666"/>
              <a:chOff x="611560" y="4427810"/>
              <a:chExt cx="3023428" cy="433331"/>
            </a:xfrm>
          </p:grpSpPr>
          <p:sp>
            <p:nvSpPr>
              <p:cNvPr id="86" name="Oval 85"/>
              <p:cNvSpPr/>
              <p:nvPr/>
            </p:nvSpPr>
            <p:spPr>
              <a:xfrm>
                <a:off x="611560" y="4427820"/>
                <a:ext cx="360040" cy="3600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HelveticaNeueLT Std Med" pitchFamily="34" charset="0"/>
                  </a:rPr>
                  <a:t>2</a:t>
                </a:r>
                <a:endParaRPr lang="en-US" sz="1600" dirty="0">
                  <a:latin typeface="HelveticaNeueLT Std Med" pitchFamily="34" charset="0"/>
                </a:endParaRPr>
              </a:p>
            </p:txBody>
          </p:sp>
          <p:sp>
            <p:nvSpPr>
              <p:cNvPr id="87" name="TextBox 20"/>
              <p:cNvSpPr txBox="1"/>
              <p:nvPr/>
            </p:nvSpPr>
            <p:spPr>
              <a:xfrm>
                <a:off x="971598" y="4427810"/>
                <a:ext cx="2663390" cy="433331"/>
              </a:xfrm>
              <a:prstGeom prst="rect">
                <a:avLst/>
              </a:prstGeom>
              <a:noFill/>
            </p:spPr>
            <p:txBody>
              <a:bodyPr wrap="square" rtlCol="0">
                <a:spAutoFit/>
              </a:bodyPr>
              <a:lstStyle/>
              <a:p>
                <a:r>
                  <a:rPr lang="en-US" sz="1600" dirty="0" smtClean="0">
                    <a:latin typeface="HelveticaNeueLT Std Med" pitchFamily="34" charset="0"/>
                  </a:rPr>
                  <a:t>SECOND ACTION</a:t>
                </a:r>
                <a:endParaRPr lang="en-US" sz="1600" dirty="0">
                  <a:latin typeface="HelveticaNeueLT Std Med" pitchFamily="34" charset="0"/>
                </a:endParaRPr>
              </a:p>
            </p:txBody>
          </p:sp>
        </p:grpSp>
        <p:sp>
          <p:nvSpPr>
            <p:cNvPr id="79" name="TextBox 78"/>
            <p:cNvSpPr txBox="1"/>
            <p:nvPr/>
          </p:nvSpPr>
          <p:spPr>
            <a:xfrm>
              <a:off x="2897587" y="2204864"/>
              <a:ext cx="972108" cy="295454"/>
            </a:xfrm>
            <a:prstGeom prst="rect">
              <a:avLst/>
            </a:prstGeom>
            <a:noFill/>
          </p:spPr>
          <p:txBody>
            <a:bodyPr wrap="square" rtlCol="0">
              <a:spAutoFit/>
            </a:bodyPr>
            <a:lstStyle/>
            <a:p>
              <a:pPr algn="ctr"/>
              <a:r>
                <a:rPr lang="en-US" sz="1200" dirty="0" smtClean="0">
                  <a:latin typeface="HelveticaNeueLT Std Med" pitchFamily="34" charset="0"/>
                </a:rPr>
                <a:t>NO RESPONSE</a:t>
              </a:r>
            </a:p>
            <a:p>
              <a:pPr algn="ctr"/>
              <a:r>
                <a:rPr lang="en-US" sz="1200" dirty="0" smtClean="0">
                  <a:latin typeface="HelveticaNeueLT Std Med" pitchFamily="34" charset="0"/>
                </a:rPr>
                <a:t>(no reply – busy)</a:t>
              </a:r>
              <a:endParaRPr lang="en-US" sz="1200" dirty="0">
                <a:latin typeface="HelveticaNeueLT Std Med" pitchFamily="34" charset="0"/>
              </a:endParaRPr>
            </a:p>
          </p:txBody>
        </p:sp>
        <p:sp>
          <p:nvSpPr>
            <p:cNvPr id="80" name="&quot;No&quot; Symbol 79"/>
            <p:cNvSpPr/>
            <p:nvPr/>
          </p:nvSpPr>
          <p:spPr>
            <a:xfrm>
              <a:off x="3257627" y="1952836"/>
              <a:ext cx="252028" cy="252028"/>
            </a:xfrm>
            <a:prstGeom prst="noSmoking">
              <a:avLst>
                <a:gd name="adj" fmla="val 1405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cxnSp>
          <p:nvCxnSpPr>
            <p:cNvPr id="81" name="Straight Arrow Connector 80"/>
            <p:cNvCxnSpPr/>
            <p:nvPr/>
          </p:nvCxnSpPr>
          <p:spPr>
            <a:xfrm>
              <a:off x="3356555" y="1736812"/>
              <a:ext cx="0" cy="18002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3383641" y="2528900"/>
              <a:ext cx="0" cy="18002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83" name="Group 25"/>
            <p:cNvGrpSpPr/>
            <p:nvPr/>
          </p:nvGrpSpPr>
          <p:grpSpPr>
            <a:xfrm>
              <a:off x="2732249" y="642976"/>
              <a:ext cx="213370" cy="213362"/>
              <a:chOff x="539552" y="1556792"/>
              <a:chExt cx="426740" cy="426723"/>
            </a:xfrm>
          </p:grpSpPr>
          <p:pic>
            <p:nvPicPr>
              <p:cNvPr id="84" name="Picture 2" descr="C:\Users\KRO\AppData\Local\Temp\mconnect_sprite_status_32.png"/>
              <p:cNvPicPr>
                <a:picLocks noChangeAspect="1" noChangeArrowheads="1"/>
              </p:cNvPicPr>
              <p:nvPr/>
            </p:nvPicPr>
            <p:blipFill>
              <a:blip r:embed="rId7" cstate="print"/>
              <a:srcRect l="19273" r="76853" b="74820"/>
              <a:stretch>
                <a:fillRect/>
              </a:stretch>
            </p:blipFill>
            <p:spPr bwMode="auto">
              <a:xfrm>
                <a:off x="539552" y="1556792"/>
                <a:ext cx="426740" cy="426723"/>
              </a:xfrm>
              <a:prstGeom prst="rect">
                <a:avLst/>
              </a:prstGeom>
              <a:noFill/>
            </p:spPr>
          </p:pic>
          <p:sp>
            <p:nvSpPr>
              <p:cNvPr id="85" name="Rectangle 84"/>
              <p:cNvSpPr/>
              <p:nvPr/>
            </p:nvSpPr>
            <p:spPr>
              <a:xfrm>
                <a:off x="611560" y="1628800"/>
                <a:ext cx="288032"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6"/>
                    </a:solidFill>
                    <a:latin typeface="Verdana" pitchFamily="34" charset="0"/>
                    <a:ea typeface="Verdana" pitchFamily="34" charset="0"/>
                    <a:cs typeface="Verdana" pitchFamily="34" charset="0"/>
                  </a:rPr>
                  <a:t>T</a:t>
                </a:r>
                <a:endParaRPr lang="en-US" sz="2000" b="1" dirty="0">
                  <a:solidFill>
                    <a:schemeClr val="accent6"/>
                  </a:solidFill>
                  <a:latin typeface="Verdana" pitchFamily="34" charset="0"/>
                  <a:ea typeface="Verdana" pitchFamily="34" charset="0"/>
                  <a:cs typeface="Verdana" pitchFamily="34" charset="0"/>
                </a:endParaRPr>
              </a:p>
            </p:txBody>
          </p:sp>
        </p:grpSp>
      </p:grpSp>
      <p:sp>
        <p:nvSpPr>
          <p:cNvPr id="90" name="Rectangle 89"/>
          <p:cNvSpPr/>
          <p:nvPr/>
        </p:nvSpPr>
        <p:spPr>
          <a:xfrm>
            <a:off x="7668344" y="188640"/>
            <a:ext cx="1224136" cy="9361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pSp>
        <p:nvGrpSpPr>
          <p:cNvPr id="96" name="Group 95"/>
          <p:cNvGrpSpPr/>
          <p:nvPr/>
        </p:nvGrpSpPr>
        <p:grpSpPr>
          <a:xfrm>
            <a:off x="7812360" y="404664"/>
            <a:ext cx="1008112" cy="504056"/>
            <a:chOff x="5508104" y="2780928"/>
            <a:chExt cx="831606" cy="361139"/>
          </a:xfrm>
        </p:grpSpPr>
        <p:pic>
          <p:nvPicPr>
            <p:cNvPr id="97" name="Picture 96" descr="Manager2.png"/>
            <p:cNvPicPr>
              <a:picLocks noChangeAspect="1"/>
            </p:cNvPicPr>
            <p:nvPr/>
          </p:nvPicPr>
          <p:blipFill>
            <a:blip r:embed="rId10" cstate="print"/>
            <a:stretch>
              <a:fillRect/>
            </a:stretch>
          </p:blipFill>
          <p:spPr>
            <a:xfrm>
              <a:off x="5940152" y="2780928"/>
              <a:ext cx="399558" cy="361139"/>
            </a:xfrm>
            <a:prstGeom prst="rect">
              <a:avLst/>
            </a:prstGeom>
          </p:spPr>
        </p:pic>
        <p:pic>
          <p:nvPicPr>
            <p:cNvPr id="98" name="Picture 97" descr="Person.png"/>
            <p:cNvPicPr>
              <a:picLocks noChangeAspect="1"/>
            </p:cNvPicPr>
            <p:nvPr/>
          </p:nvPicPr>
          <p:blipFill>
            <a:blip r:embed="rId2" cstate="print"/>
            <a:stretch>
              <a:fillRect/>
            </a:stretch>
          </p:blipFill>
          <p:spPr>
            <a:xfrm>
              <a:off x="5508104" y="2780928"/>
              <a:ext cx="399558" cy="361139"/>
            </a:xfrm>
            <a:prstGeom prst="rect">
              <a:avLst/>
            </a:prstGeom>
          </p:spPr>
        </p:pic>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defRPr/>
            </a:pPr>
            <a:r>
              <a:rPr lang="en-US" dirty="0" smtClean="0">
                <a:solidFill>
                  <a:srgbClr val="55116A"/>
                </a:solidFill>
              </a:rPr>
              <a:t>Profile : User / Manager</a:t>
            </a:r>
          </a:p>
        </p:txBody>
      </p:sp>
      <p:sp>
        <p:nvSpPr>
          <p:cNvPr id="3" name="Content Placeholder 2"/>
          <p:cNvSpPr>
            <a:spLocks noGrp="1"/>
          </p:cNvSpPr>
          <p:nvPr>
            <p:ph idx="1"/>
          </p:nvPr>
        </p:nvSpPr>
        <p:spPr>
          <a:xfrm>
            <a:off x="1166936" y="1927373"/>
            <a:ext cx="8229600" cy="4525963"/>
          </a:xfrm>
        </p:spPr>
        <p:txBody>
          <a:bodyPr>
            <a:normAutofit/>
          </a:bodyPr>
          <a:lstStyle/>
          <a:p>
            <a:pPr>
              <a:buNone/>
            </a:pPr>
            <a:r>
              <a:rPr lang="en-US" sz="1800" dirty="0" smtClean="0"/>
              <a:t>                  </a:t>
            </a:r>
          </a:p>
          <a:p>
            <a:r>
              <a:rPr lang="en-US" sz="1800" dirty="0" smtClean="0"/>
              <a:t>Decide what options will be presented to calling party</a:t>
            </a:r>
          </a:p>
          <a:p>
            <a:pPr lvl="1"/>
            <a:r>
              <a:rPr lang="en-US" sz="1600" dirty="0" smtClean="0"/>
              <a:t>Send to voicemail</a:t>
            </a:r>
          </a:p>
          <a:p>
            <a:pPr lvl="1"/>
            <a:r>
              <a:rPr lang="en-US" sz="1600" dirty="0" smtClean="0"/>
              <a:t>Talk to assistant</a:t>
            </a:r>
          </a:p>
          <a:p>
            <a:pPr lvl="1"/>
            <a:r>
              <a:rPr lang="en-US" sz="1600" dirty="0" smtClean="0"/>
              <a:t>Talk to reception</a:t>
            </a:r>
          </a:p>
          <a:p>
            <a:pPr lvl="1"/>
            <a:r>
              <a:rPr lang="en-US" sz="1600" dirty="0" smtClean="0"/>
              <a:t>Forward to cell phone</a:t>
            </a:r>
          </a:p>
          <a:p>
            <a:pPr lvl="1"/>
            <a:r>
              <a:rPr lang="en-US" sz="1600" dirty="0" smtClean="0"/>
              <a:t>Forward to your alternative number (e.g. home, hotel, …)</a:t>
            </a:r>
          </a:p>
          <a:p>
            <a:pPr lvl="1"/>
            <a:r>
              <a:rPr lang="en-US" sz="1600" dirty="0" smtClean="0"/>
              <a:t>Call-back (internal numbers only)</a:t>
            </a:r>
          </a:p>
          <a:p>
            <a:r>
              <a:rPr lang="en-US" sz="1800" dirty="0" smtClean="0"/>
              <a:t>Options will be presented in a dynamic way to calling party</a:t>
            </a:r>
          </a:p>
          <a:p>
            <a:pPr lvl="1"/>
            <a:r>
              <a:rPr lang="en-US" sz="1600" dirty="0" smtClean="0"/>
              <a:t>To &lt;1</a:t>
            </a:r>
            <a:r>
              <a:rPr lang="en-US" sz="1600" baseline="30000" dirty="0" smtClean="0"/>
              <a:t>st</a:t>
            </a:r>
            <a:r>
              <a:rPr lang="en-US" sz="1600" dirty="0" smtClean="0"/>
              <a:t> selected option&gt; : press 1 – to &lt;2</a:t>
            </a:r>
            <a:r>
              <a:rPr lang="en-US" sz="1600" baseline="30000" dirty="0" smtClean="0"/>
              <a:t>nd</a:t>
            </a:r>
            <a:r>
              <a:rPr lang="en-US" sz="1600" dirty="0" smtClean="0"/>
              <a:t> selected option&gt; : press 2 - …</a:t>
            </a:r>
          </a:p>
          <a:p>
            <a:r>
              <a:rPr lang="en-US" sz="1800" dirty="0" smtClean="0"/>
              <a:t>Call-back </a:t>
            </a:r>
          </a:p>
          <a:p>
            <a:pPr lvl="1"/>
            <a:r>
              <a:rPr lang="en-US" sz="1600" dirty="0" smtClean="0"/>
              <a:t>Only for internal calls</a:t>
            </a:r>
          </a:p>
          <a:p>
            <a:pPr lvl="1"/>
            <a:r>
              <a:rPr lang="en-US" sz="1600" dirty="0" smtClean="0"/>
              <a:t>Limited number of tries and after system stops trying</a:t>
            </a:r>
            <a:endParaRPr lang="en-US" sz="2400" dirty="0"/>
          </a:p>
        </p:txBody>
      </p:sp>
      <p:sp>
        <p:nvSpPr>
          <p:cNvPr id="4" name="Date Placeholder 3"/>
          <p:cNvSpPr>
            <a:spLocks noGrp="1"/>
          </p:cNvSpPr>
          <p:nvPr>
            <p:ph type="dt" sz="half" idx="10"/>
          </p:nvPr>
        </p:nvSpPr>
        <p:spPr/>
        <p:txBody>
          <a:bodyPr/>
          <a:lstStyle/>
          <a:p>
            <a:fld id="{01F3F39E-F941-4414-A7DA-E5B1532E80A0}" type="datetime1">
              <a:rPr lang="fr-FR" smtClean="0"/>
              <a:pPr/>
              <a:t>03/08/2012</a:t>
            </a:fld>
            <a:endParaRPr lang="nl-BE"/>
          </a:p>
        </p:txBody>
      </p:sp>
      <p:sp>
        <p:nvSpPr>
          <p:cNvPr id="6" name="Slide Number Placeholder 5"/>
          <p:cNvSpPr>
            <a:spLocks noGrp="1"/>
          </p:cNvSpPr>
          <p:nvPr>
            <p:ph type="sldNum" sz="quarter" idx="12"/>
          </p:nvPr>
        </p:nvSpPr>
        <p:spPr/>
        <p:txBody>
          <a:bodyPr/>
          <a:lstStyle/>
          <a:p>
            <a:fld id="{FD502698-FC12-4F3F-AC14-452297CAF534}" type="slidenum">
              <a:rPr lang="nl-BE" smtClean="0"/>
              <a:pPr/>
              <a:t>13</a:t>
            </a:fld>
            <a:endParaRPr lang="nl-BE"/>
          </a:p>
        </p:txBody>
      </p:sp>
      <p:grpSp>
        <p:nvGrpSpPr>
          <p:cNvPr id="13" name="Group 12"/>
          <p:cNvGrpSpPr/>
          <p:nvPr/>
        </p:nvGrpSpPr>
        <p:grpSpPr>
          <a:xfrm>
            <a:off x="1043608" y="1268760"/>
            <a:ext cx="755351" cy="808415"/>
            <a:chOff x="5375122" y="4773152"/>
            <a:chExt cx="755351" cy="808415"/>
          </a:xfrm>
        </p:grpSpPr>
        <p:pic>
          <p:nvPicPr>
            <p:cNvPr id="7" name="Picture 6" descr="Agent.png"/>
            <p:cNvPicPr>
              <a:picLocks noChangeAspect="1"/>
            </p:cNvPicPr>
            <p:nvPr/>
          </p:nvPicPr>
          <p:blipFill>
            <a:blip r:embed="rId2" cstate="print"/>
            <a:stretch>
              <a:fillRect/>
            </a:stretch>
          </p:blipFill>
          <p:spPr>
            <a:xfrm>
              <a:off x="5838435" y="5309284"/>
              <a:ext cx="292038" cy="272283"/>
            </a:xfrm>
            <a:prstGeom prst="rect">
              <a:avLst/>
            </a:prstGeom>
          </p:spPr>
        </p:pic>
        <p:sp>
          <p:nvSpPr>
            <p:cNvPr id="8" name="Right Arrow 7"/>
            <p:cNvSpPr/>
            <p:nvPr/>
          </p:nvSpPr>
          <p:spPr bwMode="auto">
            <a:xfrm>
              <a:off x="5375122" y="5110717"/>
              <a:ext cx="176476" cy="72609"/>
            </a:xfrm>
            <a:prstGeom prst="rightArrow">
              <a:avLst/>
            </a:prstGeom>
            <a:solidFill>
              <a:schemeClr val="tx1"/>
            </a:solidFill>
            <a:ln w="22225" cap="flat" cmpd="sng" algn="ctr">
              <a:solidFill>
                <a:schemeClr val="tx1"/>
              </a:solidFill>
              <a:prstDash val="solid"/>
              <a:round/>
              <a:headEnd type="none" w="sm" len="sm"/>
              <a:tailEnd type="none" w="sm" len="sm"/>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BE" sz="1400" b="0" i="0" u="none" strike="noStrike" cap="none" normalizeH="0" baseline="0">
                <a:ln>
                  <a:noFill/>
                </a:ln>
                <a:solidFill>
                  <a:schemeClr val="tx1"/>
                </a:solidFill>
                <a:effectLst/>
                <a:latin typeface="Georgia" pitchFamily="-60" charset="0"/>
              </a:endParaRPr>
            </a:p>
          </p:txBody>
        </p:sp>
        <p:sp>
          <p:nvSpPr>
            <p:cNvPr id="9" name="Right Arrow 8"/>
            <p:cNvSpPr/>
            <p:nvPr/>
          </p:nvSpPr>
          <p:spPr bwMode="auto">
            <a:xfrm rot="18898527">
              <a:off x="5557151" y="4986576"/>
              <a:ext cx="181522" cy="70590"/>
            </a:xfrm>
            <a:prstGeom prst="rightArrow">
              <a:avLst/>
            </a:prstGeom>
            <a:solidFill>
              <a:schemeClr val="tx1"/>
            </a:solidFill>
            <a:ln w="22225" cap="flat" cmpd="sng" algn="ctr">
              <a:solidFill>
                <a:schemeClr val="tx1"/>
              </a:solidFill>
              <a:prstDash val="solid"/>
              <a:round/>
              <a:headEnd type="none" w="sm" len="sm"/>
              <a:tailEnd type="none" w="sm" len="sm"/>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BE" sz="1400" b="0" i="0" u="none" strike="noStrike" cap="none" normalizeH="0" baseline="0">
                <a:ln>
                  <a:noFill/>
                </a:ln>
                <a:solidFill>
                  <a:schemeClr val="tx1"/>
                </a:solidFill>
                <a:effectLst/>
                <a:latin typeface="Georgia" pitchFamily="-60" charset="0"/>
              </a:endParaRPr>
            </a:p>
          </p:txBody>
        </p:sp>
        <p:sp>
          <p:nvSpPr>
            <p:cNvPr id="10" name="Right Arrow 9"/>
            <p:cNvSpPr/>
            <p:nvPr/>
          </p:nvSpPr>
          <p:spPr bwMode="auto">
            <a:xfrm rot="2701473" flipV="1">
              <a:off x="5564743" y="5209820"/>
              <a:ext cx="181522" cy="70590"/>
            </a:xfrm>
            <a:prstGeom prst="rightArrow">
              <a:avLst/>
            </a:prstGeom>
            <a:solidFill>
              <a:schemeClr val="tx1"/>
            </a:solidFill>
            <a:ln w="22225" cap="flat" cmpd="sng" algn="ctr">
              <a:solidFill>
                <a:schemeClr val="tx1"/>
              </a:solidFill>
              <a:prstDash val="solid"/>
              <a:round/>
              <a:headEnd type="none" w="sm" len="sm"/>
              <a:tailEnd type="none" w="sm" len="sm"/>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BE" sz="1400" b="0" i="0" u="none" strike="noStrike" cap="none" normalizeH="0" baseline="0">
                <a:ln>
                  <a:noFill/>
                </a:ln>
                <a:solidFill>
                  <a:schemeClr val="tx1"/>
                </a:solidFill>
                <a:effectLst/>
                <a:latin typeface="Georgia" pitchFamily="-60" charset="0"/>
              </a:endParaRPr>
            </a:p>
          </p:txBody>
        </p:sp>
        <p:sp>
          <p:nvSpPr>
            <p:cNvPr id="11" name="Right Arrow 10"/>
            <p:cNvSpPr/>
            <p:nvPr/>
          </p:nvSpPr>
          <p:spPr bwMode="auto">
            <a:xfrm>
              <a:off x="5645388" y="5110717"/>
              <a:ext cx="176476" cy="72609"/>
            </a:xfrm>
            <a:prstGeom prst="rightArrow">
              <a:avLst/>
            </a:prstGeom>
            <a:solidFill>
              <a:schemeClr val="tx1"/>
            </a:solidFill>
            <a:ln w="22225" cap="flat" cmpd="sng" algn="ctr">
              <a:solidFill>
                <a:schemeClr val="tx1"/>
              </a:solidFill>
              <a:prstDash val="solid"/>
              <a:round/>
              <a:headEnd type="none" w="sm" len="sm"/>
              <a:tailEnd type="none" w="sm" len="sm"/>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BE" sz="1400" b="0" i="0" u="none" strike="noStrike" cap="none" normalizeH="0" baseline="0">
                <a:ln>
                  <a:noFill/>
                </a:ln>
                <a:solidFill>
                  <a:schemeClr val="tx1"/>
                </a:solidFill>
                <a:effectLst/>
                <a:latin typeface="Georgia" pitchFamily="-60" charset="0"/>
              </a:endParaRPr>
            </a:p>
          </p:txBody>
        </p:sp>
        <p:pic>
          <p:nvPicPr>
            <p:cNvPr id="12" name="Picture 11" descr="Person.png"/>
            <p:cNvPicPr>
              <a:picLocks noChangeAspect="1"/>
            </p:cNvPicPr>
            <p:nvPr/>
          </p:nvPicPr>
          <p:blipFill>
            <a:blip r:embed="rId3" cstate="print"/>
            <a:stretch>
              <a:fillRect/>
            </a:stretch>
          </p:blipFill>
          <p:spPr>
            <a:xfrm>
              <a:off x="5877045" y="4773152"/>
              <a:ext cx="234299" cy="217826"/>
            </a:xfrm>
            <a:prstGeom prst="rect">
              <a:avLst/>
            </a:prstGeom>
          </p:spPr>
        </p:pic>
      </p:grpSp>
      <p:sp>
        <p:nvSpPr>
          <p:cNvPr id="14" name="Rectangle 13"/>
          <p:cNvSpPr/>
          <p:nvPr/>
        </p:nvSpPr>
        <p:spPr>
          <a:xfrm>
            <a:off x="1907704" y="1484784"/>
            <a:ext cx="4678204" cy="461665"/>
          </a:xfrm>
          <a:prstGeom prst="rect">
            <a:avLst/>
          </a:prstGeom>
        </p:spPr>
        <p:txBody>
          <a:bodyPr wrap="none">
            <a:spAutoFit/>
          </a:bodyPr>
          <a:lstStyle/>
          <a:p>
            <a:r>
              <a:rPr lang="en-US" sz="2400" dirty="0" smtClean="0"/>
              <a:t>“My Personal Assistant” menu = IVR</a:t>
            </a:r>
            <a:endParaRPr lang="fr-BE" sz="2400" dirty="0"/>
          </a:p>
        </p:txBody>
      </p:sp>
      <p:sp>
        <p:nvSpPr>
          <p:cNvPr id="15" name="Rectangle 14"/>
          <p:cNvSpPr/>
          <p:nvPr/>
        </p:nvSpPr>
        <p:spPr>
          <a:xfrm>
            <a:off x="827584" y="1268760"/>
            <a:ext cx="7776864"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6" name="Rectangle 15"/>
          <p:cNvSpPr/>
          <p:nvPr/>
        </p:nvSpPr>
        <p:spPr>
          <a:xfrm>
            <a:off x="827584" y="2132856"/>
            <a:ext cx="7776864" cy="388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7" name="Picture 16" descr="VoiceMail.png"/>
          <p:cNvPicPr>
            <a:picLocks noChangeAspect="1"/>
          </p:cNvPicPr>
          <p:nvPr/>
        </p:nvPicPr>
        <p:blipFill>
          <a:blip r:embed="rId4" cstate="print"/>
          <a:stretch>
            <a:fillRect/>
          </a:stretch>
        </p:blipFill>
        <p:spPr>
          <a:xfrm>
            <a:off x="1547664" y="1556792"/>
            <a:ext cx="194123" cy="199674"/>
          </a:xfrm>
          <a:prstGeom prst="rect">
            <a:avLst/>
          </a:prstGeom>
        </p:spPr>
      </p:pic>
      <p:sp>
        <p:nvSpPr>
          <p:cNvPr id="18" name="Rectangle 17"/>
          <p:cNvSpPr/>
          <p:nvPr/>
        </p:nvSpPr>
        <p:spPr>
          <a:xfrm>
            <a:off x="7668344" y="188640"/>
            <a:ext cx="1224136" cy="9361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pSp>
        <p:nvGrpSpPr>
          <p:cNvPr id="24" name="Group 23"/>
          <p:cNvGrpSpPr/>
          <p:nvPr/>
        </p:nvGrpSpPr>
        <p:grpSpPr>
          <a:xfrm>
            <a:off x="7812360" y="404664"/>
            <a:ext cx="1008112" cy="504056"/>
            <a:chOff x="5508104" y="2780928"/>
            <a:chExt cx="831606" cy="361139"/>
          </a:xfrm>
        </p:grpSpPr>
        <p:pic>
          <p:nvPicPr>
            <p:cNvPr id="25" name="Picture 24" descr="Manager2.png"/>
            <p:cNvPicPr>
              <a:picLocks noChangeAspect="1"/>
            </p:cNvPicPr>
            <p:nvPr/>
          </p:nvPicPr>
          <p:blipFill>
            <a:blip r:embed="rId5" cstate="print"/>
            <a:stretch>
              <a:fillRect/>
            </a:stretch>
          </p:blipFill>
          <p:spPr>
            <a:xfrm>
              <a:off x="5940152" y="2780928"/>
              <a:ext cx="399558" cy="361139"/>
            </a:xfrm>
            <a:prstGeom prst="rect">
              <a:avLst/>
            </a:prstGeom>
          </p:spPr>
        </p:pic>
        <p:pic>
          <p:nvPicPr>
            <p:cNvPr id="26" name="Picture 25" descr="Person.png"/>
            <p:cNvPicPr>
              <a:picLocks noChangeAspect="1"/>
            </p:cNvPicPr>
            <p:nvPr/>
          </p:nvPicPr>
          <p:blipFill>
            <a:blip r:embed="rId3" cstate="print"/>
            <a:stretch>
              <a:fillRect/>
            </a:stretch>
          </p:blipFill>
          <p:spPr>
            <a:xfrm>
              <a:off x="5508104" y="2780928"/>
              <a:ext cx="399558" cy="361139"/>
            </a:xfrm>
            <a:prstGeom prst="rect">
              <a:avLst/>
            </a:prstGeom>
          </p:spPr>
        </p:pic>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dirty="0" smtClean="0">
                <a:solidFill>
                  <a:srgbClr val="55116A"/>
                </a:solidFill>
              </a:rPr>
              <a:t>Profile : User / Manager</a:t>
            </a:r>
          </a:p>
        </p:txBody>
      </p:sp>
      <p:sp>
        <p:nvSpPr>
          <p:cNvPr id="4" name="Date Placeholder 3"/>
          <p:cNvSpPr>
            <a:spLocks noGrp="1"/>
          </p:cNvSpPr>
          <p:nvPr>
            <p:ph type="dt" sz="half" idx="10"/>
          </p:nvPr>
        </p:nvSpPr>
        <p:spPr/>
        <p:txBody>
          <a:bodyPr/>
          <a:lstStyle/>
          <a:p>
            <a:fld id="{01F3F39E-F941-4414-A7DA-E5B1532E80A0}" type="datetime1">
              <a:rPr lang="fr-FR" smtClean="0"/>
              <a:pPr/>
              <a:t>03/08/2012</a:t>
            </a:fld>
            <a:endParaRPr lang="nl-BE"/>
          </a:p>
        </p:txBody>
      </p:sp>
      <p:sp>
        <p:nvSpPr>
          <p:cNvPr id="6" name="Slide Number Placeholder 5"/>
          <p:cNvSpPr>
            <a:spLocks noGrp="1"/>
          </p:cNvSpPr>
          <p:nvPr>
            <p:ph type="sldNum" sz="quarter" idx="12"/>
          </p:nvPr>
        </p:nvSpPr>
        <p:spPr/>
        <p:txBody>
          <a:bodyPr/>
          <a:lstStyle/>
          <a:p>
            <a:fld id="{FD502698-FC12-4F3F-AC14-452297CAF534}" type="slidenum">
              <a:rPr lang="nl-BE" smtClean="0"/>
              <a:pPr/>
              <a:t>14</a:t>
            </a:fld>
            <a:endParaRPr lang="nl-BE"/>
          </a:p>
        </p:txBody>
      </p:sp>
      <p:sp>
        <p:nvSpPr>
          <p:cNvPr id="7" name="Rectangle 6"/>
          <p:cNvSpPr/>
          <p:nvPr/>
        </p:nvSpPr>
        <p:spPr>
          <a:xfrm>
            <a:off x="827584" y="1484784"/>
            <a:ext cx="7776864" cy="6480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BE" sz="2400" dirty="0" smtClean="0">
                <a:solidFill>
                  <a:schemeClr val="tx1"/>
                </a:solidFill>
              </a:rPr>
              <a:t>General Settings</a:t>
            </a:r>
            <a:endParaRPr lang="fr-BE" sz="2400" dirty="0">
              <a:solidFill>
                <a:schemeClr val="tx1"/>
              </a:solidFill>
            </a:endParaRPr>
          </a:p>
        </p:txBody>
      </p:sp>
      <p:sp>
        <p:nvSpPr>
          <p:cNvPr id="8" name="Rectangle 7"/>
          <p:cNvSpPr/>
          <p:nvPr/>
        </p:nvSpPr>
        <p:spPr>
          <a:xfrm>
            <a:off x="827584" y="2132856"/>
            <a:ext cx="7776864" cy="18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smtClean="0">
                <a:solidFill>
                  <a:schemeClr val="tx1"/>
                </a:solidFill>
              </a:rPr>
              <a:t>Enter number of assistant (only for manager)</a:t>
            </a:r>
          </a:p>
          <a:p>
            <a:pPr lvl="1"/>
            <a:r>
              <a:rPr lang="en-US" dirty="0" smtClean="0">
                <a:solidFill>
                  <a:schemeClr val="tx1"/>
                </a:solidFill>
              </a:rPr>
              <a:t>Select your team </a:t>
            </a:r>
          </a:p>
          <a:p>
            <a:pPr lvl="1"/>
            <a:r>
              <a:rPr lang="en-US" dirty="0" smtClean="0">
                <a:solidFill>
                  <a:schemeClr val="tx1"/>
                </a:solidFill>
              </a:rPr>
              <a:t>Enter your alternative number (e.g. when you are in a hotel) – for 2</a:t>
            </a:r>
            <a:r>
              <a:rPr lang="en-US" baseline="30000" dirty="0" smtClean="0">
                <a:solidFill>
                  <a:schemeClr val="tx1"/>
                </a:solidFill>
              </a:rPr>
              <a:t>nd</a:t>
            </a:r>
            <a:r>
              <a:rPr lang="en-US" dirty="0" smtClean="0">
                <a:solidFill>
                  <a:schemeClr val="tx1"/>
                </a:solidFill>
              </a:rPr>
              <a:t> action</a:t>
            </a:r>
          </a:p>
          <a:p>
            <a:pPr lvl="1"/>
            <a:r>
              <a:rPr lang="en-US" dirty="0" smtClean="0">
                <a:solidFill>
                  <a:schemeClr val="tx1"/>
                </a:solidFill>
              </a:rPr>
              <a:t>Manage your pin-code</a:t>
            </a:r>
          </a:p>
          <a:p>
            <a:pPr lvl="2"/>
            <a:r>
              <a:rPr lang="en-US" sz="1600" dirty="0" smtClean="0">
                <a:solidFill>
                  <a:schemeClr val="tx1"/>
                </a:solidFill>
              </a:rPr>
              <a:t>Used to access service number (e.g. change status, …)</a:t>
            </a:r>
          </a:p>
          <a:p>
            <a:pPr lvl="2"/>
            <a:r>
              <a:rPr lang="en-US" sz="1600" dirty="0" smtClean="0">
                <a:solidFill>
                  <a:schemeClr val="tx1"/>
                </a:solidFill>
              </a:rPr>
              <a:t>Voice mail protection</a:t>
            </a:r>
          </a:p>
        </p:txBody>
      </p:sp>
      <p:sp>
        <p:nvSpPr>
          <p:cNvPr id="9" name="Rectangle 8"/>
          <p:cNvSpPr/>
          <p:nvPr/>
        </p:nvSpPr>
        <p:spPr>
          <a:xfrm>
            <a:off x="827584" y="4149080"/>
            <a:ext cx="7776864" cy="6480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Quick link</a:t>
            </a:r>
          </a:p>
        </p:txBody>
      </p:sp>
      <p:sp>
        <p:nvSpPr>
          <p:cNvPr id="10" name="Rectangle 9"/>
          <p:cNvSpPr/>
          <p:nvPr/>
        </p:nvSpPr>
        <p:spPr>
          <a:xfrm>
            <a:off x="827584" y="4797152"/>
            <a:ext cx="7776864"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smtClean="0">
                <a:solidFill>
                  <a:schemeClr val="tx1"/>
                </a:solidFill>
              </a:rPr>
              <a:t>Forward number</a:t>
            </a:r>
          </a:p>
          <a:p>
            <a:pPr lvl="2"/>
            <a:r>
              <a:rPr lang="en-US" sz="1600" dirty="0" smtClean="0">
                <a:solidFill>
                  <a:schemeClr val="tx1"/>
                </a:solidFill>
              </a:rPr>
              <a:t>See whether you have entered an unconditional forward (over-rules communication flow)</a:t>
            </a:r>
          </a:p>
          <a:p>
            <a:pPr lvl="2"/>
            <a:r>
              <a:rPr lang="en-US" sz="1600" dirty="0" smtClean="0">
                <a:solidFill>
                  <a:schemeClr val="tx1"/>
                </a:solidFill>
              </a:rPr>
              <a:t>Manage forward number</a:t>
            </a:r>
            <a:endParaRPr lang="en-US" dirty="0">
              <a:solidFill>
                <a:schemeClr val="tx1"/>
              </a:solidFill>
            </a:endParaRPr>
          </a:p>
        </p:txBody>
      </p:sp>
      <p:sp>
        <p:nvSpPr>
          <p:cNvPr id="11" name="Rectangle 10"/>
          <p:cNvSpPr/>
          <p:nvPr/>
        </p:nvSpPr>
        <p:spPr>
          <a:xfrm>
            <a:off x="7668344" y="188640"/>
            <a:ext cx="1224136" cy="9361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pSp>
        <p:nvGrpSpPr>
          <p:cNvPr id="12" name="Group 11"/>
          <p:cNvGrpSpPr/>
          <p:nvPr/>
        </p:nvGrpSpPr>
        <p:grpSpPr>
          <a:xfrm>
            <a:off x="7812360" y="404664"/>
            <a:ext cx="1008112" cy="504056"/>
            <a:chOff x="5508104" y="2780928"/>
            <a:chExt cx="831606" cy="361139"/>
          </a:xfrm>
        </p:grpSpPr>
        <p:pic>
          <p:nvPicPr>
            <p:cNvPr id="13" name="Picture 12" descr="Manager2.png"/>
            <p:cNvPicPr>
              <a:picLocks noChangeAspect="1"/>
            </p:cNvPicPr>
            <p:nvPr/>
          </p:nvPicPr>
          <p:blipFill>
            <a:blip r:embed="rId2" cstate="print"/>
            <a:stretch>
              <a:fillRect/>
            </a:stretch>
          </p:blipFill>
          <p:spPr>
            <a:xfrm>
              <a:off x="5940152" y="2780928"/>
              <a:ext cx="399558" cy="361139"/>
            </a:xfrm>
            <a:prstGeom prst="rect">
              <a:avLst/>
            </a:prstGeom>
          </p:spPr>
        </p:pic>
        <p:pic>
          <p:nvPicPr>
            <p:cNvPr id="14" name="Picture 13" descr="Person.png"/>
            <p:cNvPicPr>
              <a:picLocks noChangeAspect="1"/>
            </p:cNvPicPr>
            <p:nvPr/>
          </p:nvPicPr>
          <p:blipFill>
            <a:blip r:embed="rId3" cstate="print"/>
            <a:stretch>
              <a:fillRect/>
            </a:stretch>
          </p:blipFill>
          <p:spPr>
            <a:xfrm>
              <a:off x="5508104" y="2780928"/>
              <a:ext cx="399558" cy="361139"/>
            </a:xfrm>
            <a:prstGeom prst="rect">
              <a:avLst/>
            </a:prstGeom>
          </p:spPr>
        </p:pic>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dirty="0" smtClean="0">
                <a:solidFill>
                  <a:srgbClr val="55116A"/>
                </a:solidFill>
              </a:rPr>
              <a:t>Receptionist Profile</a:t>
            </a:r>
          </a:p>
        </p:txBody>
      </p:sp>
      <p:sp>
        <p:nvSpPr>
          <p:cNvPr id="3" name="Content Placeholder 2"/>
          <p:cNvSpPr>
            <a:spLocks noGrp="1"/>
          </p:cNvSpPr>
          <p:nvPr>
            <p:ph idx="1"/>
          </p:nvPr>
        </p:nvSpPr>
        <p:spPr/>
        <p:txBody>
          <a:bodyPr>
            <a:normAutofit/>
          </a:bodyPr>
          <a:lstStyle/>
          <a:p>
            <a:r>
              <a:rPr lang="en-US" sz="2400" dirty="0" smtClean="0"/>
              <a:t>This  profile is given to receptionist working with </a:t>
            </a:r>
            <a:r>
              <a:rPr lang="en-US" sz="2400" dirty="0" err="1" smtClean="0"/>
              <a:t>net.Console</a:t>
            </a:r>
            <a:r>
              <a:rPr lang="en-US" sz="2400" dirty="0" smtClean="0"/>
              <a:t> .</a:t>
            </a:r>
          </a:p>
          <a:p>
            <a:pPr lvl="1"/>
            <a:r>
              <a:rPr lang="en-US" sz="2000" dirty="0" smtClean="0"/>
              <a:t>Attention this is not the profile of the main reception number</a:t>
            </a:r>
          </a:p>
          <a:p>
            <a:r>
              <a:rPr lang="en-US" sz="2400" dirty="0" smtClean="0"/>
              <a:t>Parameters </a:t>
            </a:r>
          </a:p>
          <a:p>
            <a:pPr lvl="1"/>
            <a:r>
              <a:rPr lang="en-US" sz="2000" dirty="0" smtClean="0"/>
              <a:t>Selection of queue (only administrator)</a:t>
            </a:r>
          </a:p>
          <a:p>
            <a:pPr lvl="1"/>
            <a:r>
              <a:rPr lang="en-US" sz="2000" dirty="0" smtClean="0"/>
              <a:t>Manage </a:t>
            </a:r>
            <a:r>
              <a:rPr lang="en-US" sz="2000" dirty="0" err="1" smtClean="0"/>
              <a:t>pincode</a:t>
            </a:r>
            <a:r>
              <a:rPr lang="en-US" sz="2000" dirty="0" smtClean="0"/>
              <a:t> (Administrator and Receptionist)</a:t>
            </a:r>
          </a:p>
          <a:p>
            <a:pPr lvl="1"/>
            <a:endParaRPr lang="en-US" sz="2000" dirty="0" smtClean="0"/>
          </a:p>
          <a:p>
            <a:pPr lvl="1">
              <a:buNone/>
            </a:pPr>
            <a:endParaRPr lang="en-US" sz="2000" dirty="0"/>
          </a:p>
        </p:txBody>
      </p:sp>
      <p:sp>
        <p:nvSpPr>
          <p:cNvPr id="4" name="Date Placeholder 3"/>
          <p:cNvSpPr>
            <a:spLocks noGrp="1"/>
          </p:cNvSpPr>
          <p:nvPr>
            <p:ph type="dt" sz="half" idx="10"/>
          </p:nvPr>
        </p:nvSpPr>
        <p:spPr/>
        <p:txBody>
          <a:bodyPr/>
          <a:lstStyle/>
          <a:p>
            <a:fld id="{01F3F39E-F941-4414-A7DA-E5B1532E80A0}" type="datetime1">
              <a:rPr lang="fr-FR" smtClean="0"/>
              <a:pPr/>
              <a:t>03/08/2012</a:t>
            </a:fld>
            <a:endParaRPr lang="nl-BE"/>
          </a:p>
        </p:txBody>
      </p:sp>
      <p:sp>
        <p:nvSpPr>
          <p:cNvPr id="6" name="Slide Number Placeholder 5"/>
          <p:cNvSpPr>
            <a:spLocks noGrp="1"/>
          </p:cNvSpPr>
          <p:nvPr>
            <p:ph type="sldNum" sz="quarter" idx="12"/>
          </p:nvPr>
        </p:nvSpPr>
        <p:spPr/>
        <p:txBody>
          <a:bodyPr/>
          <a:lstStyle/>
          <a:p>
            <a:fld id="{FD502698-FC12-4F3F-AC14-452297CAF534}" type="slidenum">
              <a:rPr lang="nl-BE" smtClean="0"/>
              <a:pPr/>
              <a:t>15</a:t>
            </a:fld>
            <a:endParaRPr lang="nl-BE"/>
          </a:p>
        </p:txBody>
      </p:sp>
      <p:sp>
        <p:nvSpPr>
          <p:cNvPr id="7" name="Rectangle 6"/>
          <p:cNvSpPr/>
          <p:nvPr/>
        </p:nvSpPr>
        <p:spPr>
          <a:xfrm>
            <a:off x="7668344" y="188640"/>
            <a:ext cx="1224136" cy="9361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8" name="Picture 7" descr="Receptionist.png"/>
          <p:cNvPicPr>
            <a:picLocks noChangeAspect="1"/>
          </p:cNvPicPr>
          <p:nvPr/>
        </p:nvPicPr>
        <p:blipFill>
          <a:blip r:embed="rId2" cstate="print"/>
          <a:srcRect b="25977"/>
          <a:stretch>
            <a:fillRect/>
          </a:stretch>
        </p:blipFill>
        <p:spPr>
          <a:xfrm>
            <a:off x="7668344" y="404664"/>
            <a:ext cx="1122654" cy="602424"/>
          </a:xfrm>
          <a:prstGeom prst="rect">
            <a:avLst/>
          </a:prstGeom>
        </p:spPr>
      </p:pic>
      <p:pic>
        <p:nvPicPr>
          <p:cNvPr id="9" name="Picture 8" descr="Receptionist.png"/>
          <p:cNvPicPr>
            <a:picLocks noChangeAspect="1"/>
          </p:cNvPicPr>
          <p:nvPr/>
        </p:nvPicPr>
        <p:blipFill>
          <a:blip r:embed="rId2" cstate="print"/>
          <a:srcRect b="25977"/>
          <a:stretch>
            <a:fillRect/>
          </a:stretch>
        </p:blipFill>
        <p:spPr>
          <a:xfrm>
            <a:off x="3635896" y="5229200"/>
            <a:ext cx="1122654" cy="602424"/>
          </a:xfrm>
          <a:prstGeom prst="rect">
            <a:avLst/>
          </a:prstGeom>
        </p:spPr>
      </p:pic>
      <p:cxnSp>
        <p:nvCxnSpPr>
          <p:cNvPr id="11" name="Straight Arrow Connector 10"/>
          <p:cNvCxnSpPr/>
          <p:nvPr/>
        </p:nvCxnSpPr>
        <p:spPr>
          <a:xfrm flipH="1">
            <a:off x="4572000" y="4509120"/>
            <a:ext cx="1224136" cy="6480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156176" y="4077072"/>
            <a:ext cx="2166875" cy="646331"/>
          </a:xfrm>
          <a:prstGeom prst="rect">
            <a:avLst/>
          </a:prstGeom>
          <a:noFill/>
        </p:spPr>
        <p:txBody>
          <a:bodyPr wrap="none" rtlCol="0">
            <a:spAutoFit/>
          </a:bodyPr>
          <a:lstStyle/>
          <a:p>
            <a:pPr algn="ctr"/>
            <a:r>
              <a:rPr lang="fr-BE" dirty="0" smtClean="0"/>
              <a:t>Call direct extension </a:t>
            </a:r>
          </a:p>
          <a:p>
            <a:pPr algn="ctr"/>
            <a:r>
              <a:rPr lang="fr-BE" dirty="0" smtClean="0"/>
              <a:t>of </a:t>
            </a:r>
            <a:r>
              <a:rPr lang="fr-BE" dirty="0" err="1" smtClean="0"/>
              <a:t>receptionist</a:t>
            </a:r>
            <a:r>
              <a:rPr lang="fr-BE" dirty="0" smtClean="0"/>
              <a:t> </a:t>
            </a:r>
            <a:endParaRPr lang="fr-BE" dirty="0"/>
          </a:p>
        </p:txBody>
      </p:sp>
      <p:cxnSp>
        <p:nvCxnSpPr>
          <p:cNvPr id="13" name="Straight Arrow Connector 12"/>
          <p:cNvCxnSpPr/>
          <p:nvPr/>
        </p:nvCxnSpPr>
        <p:spPr>
          <a:xfrm>
            <a:off x="4139952" y="4869160"/>
            <a:ext cx="0" cy="2880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Can 14"/>
          <p:cNvSpPr/>
          <p:nvPr/>
        </p:nvSpPr>
        <p:spPr>
          <a:xfrm>
            <a:off x="3563888" y="4149080"/>
            <a:ext cx="1152128" cy="720080"/>
          </a:xfrm>
          <a:prstGeom prst="ca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200" dirty="0" smtClean="0"/>
              <a:t>Main </a:t>
            </a:r>
            <a:r>
              <a:rPr lang="fr-BE" sz="1200" dirty="0" err="1" smtClean="0"/>
              <a:t>reception</a:t>
            </a:r>
            <a:r>
              <a:rPr lang="fr-BE" sz="1200" dirty="0" smtClean="0"/>
              <a:t> </a:t>
            </a:r>
            <a:r>
              <a:rPr lang="fr-BE" sz="1200" dirty="0" err="1" smtClean="0"/>
              <a:t>number</a:t>
            </a:r>
            <a:endParaRPr lang="fr-BE" sz="1200" dirty="0"/>
          </a:p>
        </p:txBody>
      </p:sp>
      <p:cxnSp>
        <p:nvCxnSpPr>
          <p:cNvPr id="16" name="Straight Arrow Connector 15"/>
          <p:cNvCxnSpPr/>
          <p:nvPr/>
        </p:nvCxnSpPr>
        <p:spPr>
          <a:xfrm>
            <a:off x="4139952" y="3861048"/>
            <a:ext cx="0" cy="2880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5724128" y="3933056"/>
            <a:ext cx="2808312" cy="86409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9" name="Curved Down Arrow 18"/>
          <p:cNvSpPr/>
          <p:nvPr/>
        </p:nvSpPr>
        <p:spPr>
          <a:xfrm rot="5400000">
            <a:off x="6264188" y="1664804"/>
            <a:ext cx="3600400" cy="1512168"/>
          </a:xfrm>
          <a:prstGeom prst="curvedDownArrow">
            <a:avLst>
              <a:gd name="adj1" fmla="val 7974"/>
              <a:gd name="adj2" fmla="val 22636"/>
              <a:gd name="adj3" fmla="val 2096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dirty="0" smtClean="0">
                <a:solidFill>
                  <a:srgbClr val="55116A"/>
                </a:solidFill>
              </a:rPr>
              <a:t>Profile : Group Profile</a:t>
            </a:r>
          </a:p>
        </p:txBody>
      </p:sp>
      <p:sp>
        <p:nvSpPr>
          <p:cNvPr id="4" name="Date Placeholder 3"/>
          <p:cNvSpPr>
            <a:spLocks noGrp="1"/>
          </p:cNvSpPr>
          <p:nvPr>
            <p:ph type="dt" sz="half" idx="10"/>
          </p:nvPr>
        </p:nvSpPr>
        <p:spPr/>
        <p:txBody>
          <a:bodyPr/>
          <a:lstStyle/>
          <a:p>
            <a:fld id="{01F3F39E-F941-4414-A7DA-E5B1532E80A0}" type="datetime1">
              <a:rPr lang="fr-FR" smtClean="0"/>
              <a:pPr/>
              <a:t>03/08/2012</a:t>
            </a:fld>
            <a:endParaRPr lang="nl-BE" dirty="0"/>
          </a:p>
        </p:txBody>
      </p:sp>
      <p:sp>
        <p:nvSpPr>
          <p:cNvPr id="6" name="Slide Number Placeholder 5"/>
          <p:cNvSpPr>
            <a:spLocks noGrp="1"/>
          </p:cNvSpPr>
          <p:nvPr>
            <p:ph type="sldNum" sz="quarter" idx="12"/>
          </p:nvPr>
        </p:nvSpPr>
        <p:spPr/>
        <p:txBody>
          <a:bodyPr/>
          <a:lstStyle/>
          <a:p>
            <a:fld id="{FD502698-FC12-4F3F-AC14-452297CAF534}" type="slidenum">
              <a:rPr lang="nl-BE" smtClean="0"/>
              <a:pPr/>
              <a:t>16</a:t>
            </a:fld>
            <a:endParaRPr lang="nl-BE"/>
          </a:p>
        </p:txBody>
      </p:sp>
      <p:sp>
        <p:nvSpPr>
          <p:cNvPr id="22" name="Content Placeholder 2"/>
          <p:cNvSpPr>
            <a:spLocks noGrp="1"/>
          </p:cNvSpPr>
          <p:nvPr>
            <p:ph idx="1"/>
          </p:nvPr>
        </p:nvSpPr>
        <p:spPr>
          <a:xfrm>
            <a:off x="5400600" y="1744217"/>
            <a:ext cx="3779912" cy="3556991"/>
          </a:xfrm>
        </p:spPr>
        <p:txBody>
          <a:bodyPr>
            <a:normAutofit fontScale="92500" lnSpcReduction="10000"/>
          </a:bodyPr>
          <a:lstStyle/>
          <a:p>
            <a:pPr>
              <a:buNone/>
            </a:pPr>
            <a:endParaRPr lang="nl-BE" b="1" dirty="0" smtClean="0"/>
          </a:p>
          <a:p>
            <a:r>
              <a:rPr lang="en-US" sz="2000" dirty="0" smtClean="0"/>
              <a:t>Up to 5 different schedules</a:t>
            </a:r>
          </a:p>
          <a:p>
            <a:pPr lvl="1"/>
            <a:r>
              <a:rPr lang="en-US" sz="1800" dirty="0" smtClean="0"/>
              <a:t>Opening / closing hours</a:t>
            </a:r>
          </a:p>
          <a:p>
            <a:pPr lvl="1"/>
            <a:r>
              <a:rPr lang="en-US" sz="1800" dirty="0" smtClean="0"/>
              <a:t>Lunch time</a:t>
            </a:r>
          </a:p>
          <a:p>
            <a:endParaRPr lang="en-US" sz="900" dirty="0" smtClean="0"/>
          </a:p>
          <a:p>
            <a:r>
              <a:rPr lang="en-US" sz="2000" dirty="0" smtClean="0"/>
              <a:t>Weekly calendar</a:t>
            </a:r>
          </a:p>
          <a:p>
            <a:endParaRPr lang="en-US" sz="900" dirty="0" smtClean="0"/>
          </a:p>
          <a:p>
            <a:r>
              <a:rPr lang="en-US" sz="2000" dirty="0" smtClean="0"/>
              <a:t>Holiday calendar</a:t>
            </a:r>
          </a:p>
          <a:p>
            <a:pPr lvl="1"/>
            <a:r>
              <a:rPr lang="en-US" sz="1800" dirty="0" smtClean="0"/>
              <a:t>Recurring holidays (e.g. Dec 25</a:t>
            </a:r>
            <a:r>
              <a:rPr lang="en-US" sz="1800" baseline="30000" dirty="0" smtClean="0"/>
              <a:t>th</a:t>
            </a:r>
            <a:r>
              <a:rPr lang="en-US" sz="1800" dirty="0" smtClean="0"/>
              <a:t>)</a:t>
            </a:r>
          </a:p>
          <a:p>
            <a:pPr lvl="1"/>
            <a:r>
              <a:rPr lang="en-US" sz="1800" dirty="0" smtClean="0"/>
              <a:t>Non-recurring holidays (e.g. Easter)</a:t>
            </a:r>
          </a:p>
          <a:p>
            <a:pPr>
              <a:buFont typeface="Wingdings" pitchFamily="2" charset="2"/>
              <a:buChar char="Ø"/>
            </a:pPr>
            <a:endParaRPr lang="en-US" b="1" dirty="0" smtClean="0"/>
          </a:p>
          <a:p>
            <a:pPr>
              <a:buFont typeface="Wingdings" pitchFamily="2" charset="2"/>
              <a:buChar char="Ø"/>
            </a:pPr>
            <a:endParaRPr lang="en-US" dirty="0"/>
          </a:p>
        </p:txBody>
      </p:sp>
      <p:sp>
        <p:nvSpPr>
          <p:cNvPr id="29" name="Freeform 28"/>
          <p:cNvSpPr/>
          <p:nvPr/>
        </p:nvSpPr>
        <p:spPr>
          <a:xfrm>
            <a:off x="5004048" y="1844824"/>
            <a:ext cx="4023360" cy="3406140"/>
          </a:xfrm>
          <a:custGeom>
            <a:avLst/>
            <a:gdLst>
              <a:gd name="connsiteX0" fmla="*/ 213360 w 4023360"/>
              <a:gd name="connsiteY0" fmla="*/ 0 h 3406140"/>
              <a:gd name="connsiteX1" fmla="*/ 4023360 w 4023360"/>
              <a:gd name="connsiteY1" fmla="*/ 7620 h 3406140"/>
              <a:gd name="connsiteX2" fmla="*/ 4023360 w 4023360"/>
              <a:gd name="connsiteY2" fmla="*/ 3406140 h 3406140"/>
              <a:gd name="connsiteX3" fmla="*/ 198120 w 4023360"/>
              <a:gd name="connsiteY3" fmla="*/ 3398520 h 3406140"/>
              <a:gd name="connsiteX4" fmla="*/ 205740 w 4023360"/>
              <a:gd name="connsiteY4" fmla="*/ 457200 h 3406140"/>
              <a:gd name="connsiteX5" fmla="*/ 0 w 4023360"/>
              <a:gd name="connsiteY5" fmla="*/ 350520 h 3406140"/>
              <a:gd name="connsiteX6" fmla="*/ 213360 w 4023360"/>
              <a:gd name="connsiteY6" fmla="*/ 236220 h 3406140"/>
              <a:gd name="connsiteX7" fmla="*/ 213360 w 4023360"/>
              <a:gd name="connsiteY7" fmla="*/ 0 h 3406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23360" h="3406140">
                <a:moveTo>
                  <a:pt x="213360" y="0"/>
                </a:moveTo>
                <a:lnTo>
                  <a:pt x="4023360" y="7620"/>
                </a:lnTo>
                <a:lnTo>
                  <a:pt x="4023360" y="3406140"/>
                </a:lnTo>
                <a:lnTo>
                  <a:pt x="198120" y="3398520"/>
                </a:lnTo>
                <a:lnTo>
                  <a:pt x="205740" y="457200"/>
                </a:lnTo>
                <a:lnTo>
                  <a:pt x="0" y="350520"/>
                </a:lnTo>
                <a:lnTo>
                  <a:pt x="213360" y="236220"/>
                </a:lnTo>
                <a:lnTo>
                  <a:pt x="213360"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0" name="Rectangle 29"/>
          <p:cNvSpPr/>
          <p:nvPr/>
        </p:nvSpPr>
        <p:spPr>
          <a:xfrm>
            <a:off x="7668344" y="188640"/>
            <a:ext cx="1224136" cy="9361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31" name="Picture 30" descr="Person.png"/>
          <p:cNvPicPr>
            <a:picLocks noChangeAspect="1"/>
          </p:cNvPicPr>
          <p:nvPr/>
        </p:nvPicPr>
        <p:blipFill>
          <a:blip r:embed="rId2" cstate="print"/>
          <a:stretch>
            <a:fillRect/>
          </a:stretch>
        </p:blipFill>
        <p:spPr>
          <a:xfrm>
            <a:off x="7800836" y="332656"/>
            <a:ext cx="648072" cy="585757"/>
          </a:xfrm>
          <a:prstGeom prst="rect">
            <a:avLst/>
          </a:prstGeom>
        </p:spPr>
      </p:pic>
      <p:pic>
        <p:nvPicPr>
          <p:cNvPr id="35" name="Picture 34" descr="Person.png"/>
          <p:cNvPicPr>
            <a:picLocks noChangeAspect="1"/>
          </p:cNvPicPr>
          <p:nvPr/>
        </p:nvPicPr>
        <p:blipFill>
          <a:blip r:embed="rId2" cstate="print"/>
          <a:stretch>
            <a:fillRect/>
          </a:stretch>
        </p:blipFill>
        <p:spPr>
          <a:xfrm>
            <a:off x="8100392" y="332656"/>
            <a:ext cx="648072" cy="585757"/>
          </a:xfrm>
          <a:prstGeom prst="rect">
            <a:avLst/>
          </a:prstGeom>
        </p:spPr>
      </p:pic>
      <p:pic>
        <p:nvPicPr>
          <p:cNvPr id="36" name="Picture 35" descr="Person.png"/>
          <p:cNvPicPr>
            <a:picLocks noChangeAspect="1"/>
          </p:cNvPicPr>
          <p:nvPr/>
        </p:nvPicPr>
        <p:blipFill>
          <a:blip r:embed="rId2" cstate="print"/>
          <a:stretch>
            <a:fillRect/>
          </a:stretch>
        </p:blipFill>
        <p:spPr>
          <a:xfrm>
            <a:off x="7927634" y="459454"/>
            <a:ext cx="648072" cy="585757"/>
          </a:xfrm>
          <a:prstGeom prst="rect">
            <a:avLst/>
          </a:prstGeom>
        </p:spPr>
      </p:pic>
      <p:sp>
        <p:nvSpPr>
          <p:cNvPr id="33" name="TextBox 32"/>
          <p:cNvSpPr txBox="1"/>
          <p:nvPr/>
        </p:nvSpPr>
        <p:spPr>
          <a:xfrm>
            <a:off x="815343" y="4962654"/>
            <a:ext cx="1959191" cy="338554"/>
          </a:xfrm>
          <a:prstGeom prst="rect">
            <a:avLst/>
          </a:prstGeom>
          <a:noFill/>
        </p:spPr>
        <p:txBody>
          <a:bodyPr wrap="none" rtlCol="0">
            <a:spAutoFit/>
          </a:bodyPr>
          <a:lstStyle/>
          <a:p>
            <a:r>
              <a:rPr lang="en-US" sz="1600" dirty="0" smtClean="0">
                <a:latin typeface="HelveticaNeueLT Std Med" pitchFamily="34" charset="0"/>
              </a:rPr>
              <a:t>SECOND ACTION</a:t>
            </a:r>
            <a:endParaRPr lang="en-US" sz="1600" dirty="0">
              <a:latin typeface="HelveticaNeueLT Std Med" pitchFamily="34" charset="0"/>
            </a:endParaRPr>
          </a:p>
        </p:txBody>
      </p:sp>
      <p:sp>
        <p:nvSpPr>
          <p:cNvPr id="37" name="TextBox 36"/>
          <p:cNvSpPr txBox="1"/>
          <p:nvPr/>
        </p:nvSpPr>
        <p:spPr>
          <a:xfrm>
            <a:off x="1415579" y="1700808"/>
            <a:ext cx="3900363" cy="338554"/>
          </a:xfrm>
          <a:prstGeom prst="rect">
            <a:avLst/>
          </a:prstGeom>
          <a:noFill/>
        </p:spPr>
        <p:txBody>
          <a:bodyPr wrap="none" rtlCol="0">
            <a:spAutoFit/>
          </a:bodyPr>
          <a:lstStyle/>
          <a:p>
            <a:r>
              <a:rPr lang="en-US" sz="1600" dirty="0" smtClean="0">
                <a:latin typeface="HelveticaNeueLT Std Med" pitchFamily="34" charset="0"/>
              </a:rPr>
              <a:t>SERVICE AVAILABILITY (time check)</a:t>
            </a:r>
            <a:endParaRPr lang="en-US" sz="1600" dirty="0">
              <a:latin typeface="HelveticaNeueLT Std Med" pitchFamily="34" charset="0"/>
            </a:endParaRPr>
          </a:p>
        </p:txBody>
      </p:sp>
      <p:pic>
        <p:nvPicPr>
          <p:cNvPr id="47" name="Picture 46" descr="speed to market.png"/>
          <p:cNvPicPr>
            <a:picLocks noChangeAspect="1"/>
          </p:cNvPicPr>
          <p:nvPr/>
        </p:nvPicPr>
        <p:blipFill>
          <a:blip r:embed="rId3" cstate="print"/>
          <a:srcRect l="16881" t="7813" r="16881" b="7813"/>
          <a:stretch>
            <a:fillRect/>
          </a:stretch>
        </p:blipFill>
        <p:spPr>
          <a:xfrm>
            <a:off x="1896239" y="3501008"/>
            <a:ext cx="360040" cy="360040"/>
          </a:xfrm>
          <a:prstGeom prst="rect">
            <a:avLst/>
          </a:prstGeom>
        </p:spPr>
      </p:pic>
      <p:sp>
        <p:nvSpPr>
          <p:cNvPr id="48" name="TextBox 47"/>
          <p:cNvSpPr txBox="1"/>
          <p:nvPr/>
        </p:nvSpPr>
        <p:spPr>
          <a:xfrm>
            <a:off x="2256279" y="3573016"/>
            <a:ext cx="875561" cy="276999"/>
          </a:xfrm>
          <a:prstGeom prst="rect">
            <a:avLst/>
          </a:prstGeom>
          <a:noFill/>
        </p:spPr>
        <p:txBody>
          <a:bodyPr wrap="none" rtlCol="0">
            <a:spAutoFit/>
          </a:bodyPr>
          <a:lstStyle/>
          <a:p>
            <a:r>
              <a:rPr lang="en-US" sz="1200" dirty="0" smtClean="0">
                <a:latin typeface="HelveticaNeueLT Std Med" pitchFamily="34" charset="0"/>
              </a:rPr>
              <a:t>ring time</a:t>
            </a:r>
            <a:endParaRPr lang="en-US" sz="1200" dirty="0">
              <a:latin typeface="HelveticaNeueLT Std Med" pitchFamily="34" charset="0"/>
            </a:endParaRPr>
          </a:p>
        </p:txBody>
      </p:sp>
      <p:sp>
        <p:nvSpPr>
          <p:cNvPr id="49" name="TextBox 48"/>
          <p:cNvSpPr txBox="1"/>
          <p:nvPr/>
        </p:nvSpPr>
        <p:spPr>
          <a:xfrm>
            <a:off x="1960580" y="1988840"/>
            <a:ext cx="2261004" cy="276999"/>
          </a:xfrm>
          <a:prstGeom prst="rect">
            <a:avLst/>
          </a:prstGeom>
          <a:noFill/>
        </p:spPr>
        <p:txBody>
          <a:bodyPr wrap="none" rtlCol="0">
            <a:spAutoFit/>
          </a:bodyPr>
          <a:lstStyle/>
          <a:p>
            <a:r>
              <a:rPr lang="en-US" sz="1200" dirty="0" smtClean="0">
                <a:latin typeface="HelveticaNeueLT Std Med" pitchFamily="34" charset="0"/>
              </a:rPr>
              <a:t>Optional for GROUP profile</a:t>
            </a:r>
            <a:endParaRPr lang="en-US" sz="1200" dirty="0">
              <a:latin typeface="HelveticaNeueLT Std Med" pitchFamily="34" charset="0"/>
            </a:endParaRPr>
          </a:p>
        </p:txBody>
      </p:sp>
      <p:cxnSp>
        <p:nvCxnSpPr>
          <p:cNvPr id="50" name="Straight Arrow Connector 49"/>
          <p:cNvCxnSpPr/>
          <p:nvPr/>
        </p:nvCxnSpPr>
        <p:spPr>
          <a:xfrm>
            <a:off x="1794938" y="3501008"/>
            <a:ext cx="0" cy="43204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1794938" y="4731884"/>
            <a:ext cx="0" cy="28129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962819" y="3090446"/>
            <a:ext cx="1664238" cy="338554"/>
          </a:xfrm>
          <a:prstGeom prst="rect">
            <a:avLst/>
          </a:prstGeom>
          <a:noFill/>
        </p:spPr>
        <p:txBody>
          <a:bodyPr wrap="none" rtlCol="0">
            <a:spAutoFit/>
          </a:bodyPr>
          <a:lstStyle/>
          <a:p>
            <a:r>
              <a:rPr lang="en-US" sz="1600" dirty="0" smtClean="0">
                <a:latin typeface="HelveticaNeueLT Std Med" pitchFamily="34" charset="0"/>
              </a:rPr>
              <a:t>FIRST ACTION</a:t>
            </a:r>
            <a:endParaRPr lang="en-US" sz="1600" dirty="0">
              <a:latin typeface="HelveticaNeueLT Std Med" pitchFamily="34" charset="0"/>
            </a:endParaRPr>
          </a:p>
        </p:txBody>
      </p:sp>
      <p:sp>
        <p:nvSpPr>
          <p:cNvPr id="53" name="Oval 15"/>
          <p:cNvSpPr/>
          <p:nvPr/>
        </p:nvSpPr>
        <p:spPr>
          <a:xfrm>
            <a:off x="683568" y="3068960"/>
            <a:ext cx="281292" cy="28129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HelveticaNeueLT Std Med" pitchFamily="34" charset="0"/>
              </a:rPr>
              <a:t>1</a:t>
            </a:r>
            <a:endParaRPr lang="en-US" sz="1600" dirty="0">
              <a:latin typeface="HelveticaNeueLT Std Med" pitchFamily="34" charset="0"/>
            </a:endParaRPr>
          </a:p>
        </p:txBody>
      </p:sp>
      <p:sp>
        <p:nvSpPr>
          <p:cNvPr id="54" name="Oval 53"/>
          <p:cNvSpPr/>
          <p:nvPr/>
        </p:nvSpPr>
        <p:spPr>
          <a:xfrm>
            <a:off x="539552" y="4987915"/>
            <a:ext cx="281292" cy="28129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HelveticaNeueLT Std Med" pitchFamily="34" charset="0"/>
              </a:rPr>
              <a:t>2</a:t>
            </a:r>
            <a:endParaRPr lang="en-US" sz="1600" dirty="0">
              <a:latin typeface="HelveticaNeueLT Std Med" pitchFamily="34" charset="0"/>
            </a:endParaRPr>
          </a:p>
        </p:txBody>
      </p:sp>
      <p:pic>
        <p:nvPicPr>
          <p:cNvPr id="55" name="Picture 2"/>
          <p:cNvPicPr>
            <a:picLocks noChangeAspect="1" noChangeArrowheads="1"/>
          </p:cNvPicPr>
          <p:nvPr/>
        </p:nvPicPr>
        <p:blipFill>
          <a:blip r:embed="rId4" cstate="print"/>
          <a:srcRect/>
          <a:stretch>
            <a:fillRect/>
          </a:stretch>
        </p:blipFill>
        <p:spPr bwMode="auto">
          <a:xfrm>
            <a:off x="899592" y="1556792"/>
            <a:ext cx="504056" cy="764393"/>
          </a:xfrm>
          <a:prstGeom prst="rect">
            <a:avLst/>
          </a:prstGeom>
          <a:noFill/>
          <a:ln w="9525">
            <a:noFill/>
            <a:miter lim="800000"/>
            <a:headEnd/>
            <a:tailEnd/>
          </a:ln>
        </p:spPr>
      </p:pic>
      <p:cxnSp>
        <p:nvCxnSpPr>
          <p:cNvPr id="56" name="Elbow Connector 55"/>
          <p:cNvCxnSpPr>
            <a:stCxn id="49" idx="2"/>
          </p:cNvCxnSpPr>
          <p:nvPr/>
        </p:nvCxnSpPr>
        <p:spPr>
          <a:xfrm rot="5400000">
            <a:off x="2090084" y="1970693"/>
            <a:ext cx="705852" cy="1296144"/>
          </a:xfrm>
          <a:prstGeom prst="bent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1907704" y="2473151"/>
            <a:ext cx="851708" cy="307777"/>
          </a:xfrm>
          <a:prstGeom prst="rect">
            <a:avLst/>
          </a:prstGeom>
          <a:solidFill>
            <a:schemeClr val="bg1"/>
          </a:solidFill>
        </p:spPr>
        <p:txBody>
          <a:bodyPr wrap="none" rtlCol="0">
            <a:spAutoFit/>
          </a:bodyPr>
          <a:lstStyle/>
          <a:p>
            <a:r>
              <a:rPr lang="fr-BE" sz="1400" i="1" dirty="0" err="1" smtClean="0"/>
              <a:t>Available</a:t>
            </a:r>
            <a:endParaRPr lang="fr-BE" sz="1400" i="1" dirty="0"/>
          </a:p>
        </p:txBody>
      </p:sp>
      <p:sp>
        <p:nvSpPr>
          <p:cNvPr id="58" name="TextBox 57"/>
          <p:cNvSpPr txBox="1"/>
          <p:nvPr/>
        </p:nvSpPr>
        <p:spPr>
          <a:xfrm>
            <a:off x="1035450" y="4335488"/>
            <a:ext cx="1518976" cy="461664"/>
          </a:xfrm>
          <a:prstGeom prst="rect">
            <a:avLst/>
          </a:prstGeom>
          <a:noFill/>
        </p:spPr>
        <p:txBody>
          <a:bodyPr wrap="square" rtlCol="0">
            <a:spAutoFit/>
          </a:bodyPr>
          <a:lstStyle/>
          <a:p>
            <a:pPr algn="ctr"/>
            <a:r>
              <a:rPr lang="en-US" sz="1200" dirty="0" smtClean="0">
                <a:latin typeface="HelveticaNeueLT Std Med" pitchFamily="34" charset="0"/>
              </a:rPr>
              <a:t>NO RESPONSE</a:t>
            </a:r>
          </a:p>
          <a:p>
            <a:pPr algn="ctr"/>
            <a:r>
              <a:rPr lang="en-US" sz="1200" dirty="0" smtClean="0">
                <a:latin typeface="HelveticaNeueLT Std Med" pitchFamily="34" charset="0"/>
              </a:rPr>
              <a:t>(no reply – busy)</a:t>
            </a:r>
            <a:endParaRPr lang="en-US" sz="1200" dirty="0">
              <a:latin typeface="HelveticaNeueLT Std Med" pitchFamily="34" charset="0"/>
            </a:endParaRPr>
          </a:p>
        </p:txBody>
      </p:sp>
      <p:sp>
        <p:nvSpPr>
          <p:cNvPr id="59" name="&quot;No&quot; Symbol 58"/>
          <p:cNvSpPr/>
          <p:nvPr/>
        </p:nvSpPr>
        <p:spPr>
          <a:xfrm>
            <a:off x="1598034" y="3941680"/>
            <a:ext cx="393809" cy="393809"/>
          </a:xfrm>
          <a:prstGeom prst="noSmoking">
            <a:avLst>
              <a:gd name="adj" fmla="val 1405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dirty="0" smtClean="0">
                <a:solidFill>
                  <a:srgbClr val="55116A"/>
                </a:solidFill>
              </a:rPr>
              <a:t>Profile : Group Profile</a:t>
            </a:r>
          </a:p>
        </p:txBody>
      </p:sp>
      <p:sp>
        <p:nvSpPr>
          <p:cNvPr id="4" name="Date Placeholder 3"/>
          <p:cNvSpPr>
            <a:spLocks noGrp="1"/>
          </p:cNvSpPr>
          <p:nvPr>
            <p:ph type="dt" sz="half" idx="10"/>
          </p:nvPr>
        </p:nvSpPr>
        <p:spPr/>
        <p:txBody>
          <a:bodyPr/>
          <a:lstStyle/>
          <a:p>
            <a:fld id="{01F3F39E-F941-4414-A7DA-E5B1532E80A0}" type="datetime1">
              <a:rPr lang="fr-FR" smtClean="0"/>
              <a:pPr/>
              <a:t>03/08/2012</a:t>
            </a:fld>
            <a:endParaRPr lang="nl-BE" dirty="0"/>
          </a:p>
        </p:txBody>
      </p:sp>
      <p:sp>
        <p:nvSpPr>
          <p:cNvPr id="6" name="Slide Number Placeholder 5"/>
          <p:cNvSpPr>
            <a:spLocks noGrp="1"/>
          </p:cNvSpPr>
          <p:nvPr>
            <p:ph type="sldNum" sz="quarter" idx="12"/>
          </p:nvPr>
        </p:nvSpPr>
        <p:spPr/>
        <p:txBody>
          <a:bodyPr/>
          <a:lstStyle/>
          <a:p>
            <a:fld id="{FD502698-FC12-4F3F-AC14-452297CAF534}" type="slidenum">
              <a:rPr lang="nl-BE" smtClean="0"/>
              <a:pPr/>
              <a:t>17</a:t>
            </a:fld>
            <a:endParaRPr lang="nl-BE"/>
          </a:p>
        </p:txBody>
      </p:sp>
      <p:sp>
        <p:nvSpPr>
          <p:cNvPr id="32" name="TextBox 31"/>
          <p:cNvSpPr txBox="1"/>
          <p:nvPr/>
        </p:nvSpPr>
        <p:spPr>
          <a:xfrm>
            <a:off x="815343" y="4962654"/>
            <a:ext cx="1959191" cy="338554"/>
          </a:xfrm>
          <a:prstGeom prst="rect">
            <a:avLst/>
          </a:prstGeom>
          <a:noFill/>
        </p:spPr>
        <p:txBody>
          <a:bodyPr wrap="none" rtlCol="0">
            <a:spAutoFit/>
          </a:bodyPr>
          <a:lstStyle/>
          <a:p>
            <a:r>
              <a:rPr lang="en-US" sz="1600" dirty="0" smtClean="0">
                <a:latin typeface="HelveticaNeueLT Std Med" pitchFamily="34" charset="0"/>
              </a:rPr>
              <a:t>SECOND ACTION</a:t>
            </a:r>
            <a:endParaRPr lang="en-US" sz="1600" dirty="0">
              <a:latin typeface="HelveticaNeueLT Std Med" pitchFamily="34" charset="0"/>
            </a:endParaRPr>
          </a:p>
        </p:txBody>
      </p:sp>
      <p:sp>
        <p:nvSpPr>
          <p:cNvPr id="34" name="TextBox 33"/>
          <p:cNvSpPr txBox="1"/>
          <p:nvPr/>
        </p:nvSpPr>
        <p:spPr>
          <a:xfrm>
            <a:off x="1415579" y="1700808"/>
            <a:ext cx="3900363" cy="338554"/>
          </a:xfrm>
          <a:prstGeom prst="rect">
            <a:avLst/>
          </a:prstGeom>
          <a:noFill/>
        </p:spPr>
        <p:txBody>
          <a:bodyPr wrap="none" rtlCol="0">
            <a:spAutoFit/>
          </a:bodyPr>
          <a:lstStyle/>
          <a:p>
            <a:r>
              <a:rPr lang="en-US" sz="1600" dirty="0" smtClean="0">
                <a:latin typeface="HelveticaNeueLT Std Med" pitchFamily="34" charset="0"/>
              </a:rPr>
              <a:t>SERVICE AVAILABILITY (time check)</a:t>
            </a:r>
            <a:endParaRPr lang="en-US" sz="1600" dirty="0">
              <a:latin typeface="HelveticaNeueLT Std Med" pitchFamily="34" charset="0"/>
            </a:endParaRPr>
          </a:p>
        </p:txBody>
      </p:sp>
      <p:pic>
        <p:nvPicPr>
          <p:cNvPr id="39" name="Picture 38" descr="speed to market.png"/>
          <p:cNvPicPr>
            <a:picLocks noChangeAspect="1"/>
          </p:cNvPicPr>
          <p:nvPr/>
        </p:nvPicPr>
        <p:blipFill>
          <a:blip r:embed="rId2" cstate="print"/>
          <a:srcRect l="16881" t="7813" r="16881" b="7813"/>
          <a:stretch>
            <a:fillRect/>
          </a:stretch>
        </p:blipFill>
        <p:spPr>
          <a:xfrm>
            <a:off x="1896239" y="3501008"/>
            <a:ext cx="360040" cy="360040"/>
          </a:xfrm>
          <a:prstGeom prst="rect">
            <a:avLst/>
          </a:prstGeom>
        </p:spPr>
      </p:pic>
      <p:sp>
        <p:nvSpPr>
          <p:cNvPr id="40" name="TextBox 39"/>
          <p:cNvSpPr txBox="1"/>
          <p:nvPr/>
        </p:nvSpPr>
        <p:spPr>
          <a:xfrm>
            <a:off x="2256279" y="3573016"/>
            <a:ext cx="875561" cy="276999"/>
          </a:xfrm>
          <a:prstGeom prst="rect">
            <a:avLst/>
          </a:prstGeom>
          <a:noFill/>
        </p:spPr>
        <p:txBody>
          <a:bodyPr wrap="none" rtlCol="0">
            <a:spAutoFit/>
          </a:bodyPr>
          <a:lstStyle/>
          <a:p>
            <a:r>
              <a:rPr lang="en-US" sz="1200" dirty="0" smtClean="0">
                <a:latin typeface="HelveticaNeueLT Std Med" pitchFamily="34" charset="0"/>
              </a:rPr>
              <a:t>ring time</a:t>
            </a:r>
            <a:endParaRPr lang="en-US" sz="1200" dirty="0">
              <a:latin typeface="HelveticaNeueLT Std Med" pitchFamily="34" charset="0"/>
            </a:endParaRPr>
          </a:p>
        </p:txBody>
      </p:sp>
      <p:sp>
        <p:nvSpPr>
          <p:cNvPr id="41" name="TextBox 40"/>
          <p:cNvSpPr txBox="1"/>
          <p:nvPr/>
        </p:nvSpPr>
        <p:spPr>
          <a:xfrm>
            <a:off x="1960580" y="1988840"/>
            <a:ext cx="2261004" cy="276999"/>
          </a:xfrm>
          <a:prstGeom prst="rect">
            <a:avLst/>
          </a:prstGeom>
          <a:noFill/>
        </p:spPr>
        <p:txBody>
          <a:bodyPr wrap="none" rtlCol="0">
            <a:spAutoFit/>
          </a:bodyPr>
          <a:lstStyle/>
          <a:p>
            <a:r>
              <a:rPr lang="en-US" sz="1200" dirty="0" smtClean="0">
                <a:latin typeface="HelveticaNeueLT Std Med" pitchFamily="34" charset="0"/>
              </a:rPr>
              <a:t>Optional for GROUP profile</a:t>
            </a:r>
            <a:endParaRPr lang="en-US" sz="1200" dirty="0">
              <a:latin typeface="HelveticaNeueLT Std Med" pitchFamily="34" charset="0"/>
            </a:endParaRPr>
          </a:p>
        </p:txBody>
      </p:sp>
      <p:cxnSp>
        <p:nvCxnSpPr>
          <p:cNvPr id="45" name="Straight Arrow Connector 44"/>
          <p:cNvCxnSpPr/>
          <p:nvPr/>
        </p:nvCxnSpPr>
        <p:spPr>
          <a:xfrm>
            <a:off x="1794938" y="3501008"/>
            <a:ext cx="0" cy="43204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1794938" y="4731884"/>
            <a:ext cx="0" cy="28129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962819" y="3090446"/>
            <a:ext cx="1664238" cy="338554"/>
          </a:xfrm>
          <a:prstGeom prst="rect">
            <a:avLst/>
          </a:prstGeom>
          <a:noFill/>
        </p:spPr>
        <p:txBody>
          <a:bodyPr wrap="none" rtlCol="0">
            <a:spAutoFit/>
          </a:bodyPr>
          <a:lstStyle/>
          <a:p>
            <a:r>
              <a:rPr lang="en-US" sz="1600" dirty="0" smtClean="0">
                <a:latin typeface="HelveticaNeueLT Std Med" pitchFamily="34" charset="0"/>
              </a:rPr>
              <a:t>FIRST ACTION</a:t>
            </a:r>
            <a:endParaRPr lang="en-US" sz="1600" dirty="0">
              <a:latin typeface="HelveticaNeueLT Std Med" pitchFamily="34" charset="0"/>
            </a:endParaRPr>
          </a:p>
        </p:txBody>
      </p:sp>
      <p:sp>
        <p:nvSpPr>
          <p:cNvPr id="75" name="Oval 15"/>
          <p:cNvSpPr/>
          <p:nvPr/>
        </p:nvSpPr>
        <p:spPr>
          <a:xfrm>
            <a:off x="683568" y="3068960"/>
            <a:ext cx="281292" cy="28129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HelveticaNeueLT Std Med" pitchFamily="34" charset="0"/>
              </a:rPr>
              <a:t>1</a:t>
            </a:r>
            <a:endParaRPr lang="en-US" sz="1600" dirty="0">
              <a:latin typeface="HelveticaNeueLT Std Med" pitchFamily="34" charset="0"/>
            </a:endParaRPr>
          </a:p>
        </p:txBody>
      </p:sp>
      <p:sp>
        <p:nvSpPr>
          <p:cNvPr id="76" name="Oval 75"/>
          <p:cNvSpPr/>
          <p:nvPr/>
        </p:nvSpPr>
        <p:spPr>
          <a:xfrm>
            <a:off x="539552" y="4987915"/>
            <a:ext cx="281292" cy="28129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HelveticaNeueLT Std Med" pitchFamily="34" charset="0"/>
              </a:rPr>
              <a:t>2</a:t>
            </a:r>
            <a:endParaRPr lang="en-US" sz="1600" dirty="0">
              <a:latin typeface="HelveticaNeueLT Std Med" pitchFamily="34" charset="0"/>
            </a:endParaRPr>
          </a:p>
        </p:txBody>
      </p:sp>
      <p:sp>
        <p:nvSpPr>
          <p:cNvPr id="22" name="Content Placeholder 2"/>
          <p:cNvSpPr>
            <a:spLocks noGrp="1"/>
          </p:cNvSpPr>
          <p:nvPr>
            <p:ph idx="1"/>
          </p:nvPr>
        </p:nvSpPr>
        <p:spPr>
          <a:xfrm>
            <a:off x="4499992" y="3068959"/>
            <a:ext cx="3779912" cy="360040"/>
          </a:xfrm>
        </p:spPr>
        <p:txBody>
          <a:bodyPr>
            <a:normAutofit fontScale="92500" lnSpcReduction="10000"/>
          </a:bodyPr>
          <a:lstStyle/>
          <a:p>
            <a:pPr>
              <a:buNone/>
            </a:pPr>
            <a:r>
              <a:rPr lang="en-US" sz="2000" dirty="0" smtClean="0"/>
              <a:t>Welcome Message</a:t>
            </a:r>
            <a:endParaRPr lang="en-US" sz="1800" dirty="0" smtClean="0"/>
          </a:p>
          <a:p>
            <a:pPr>
              <a:buFont typeface="Wingdings" pitchFamily="2" charset="2"/>
              <a:buChar char="Ø"/>
            </a:pPr>
            <a:endParaRPr lang="en-US" b="1" dirty="0" smtClean="0"/>
          </a:p>
          <a:p>
            <a:pPr>
              <a:buFont typeface="Wingdings" pitchFamily="2" charset="2"/>
              <a:buChar char="Ø"/>
            </a:pPr>
            <a:endParaRPr lang="en-US" dirty="0"/>
          </a:p>
        </p:txBody>
      </p:sp>
      <p:pic>
        <p:nvPicPr>
          <p:cNvPr id="23" name="Picture 2"/>
          <p:cNvPicPr>
            <a:picLocks noChangeAspect="1" noChangeArrowheads="1"/>
          </p:cNvPicPr>
          <p:nvPr/>
        </p:nvPicPr>
        <p:blipFill>
          <a:blip r:embed="rId3" cstate="print"/>
          <a:srcRect/>
          <a:stretch>
            <a:fillRect/>
          </a:stretch>
        </p:blipFill>
        <p:spPr bwMode="auto">
          <a:xfrm>
            <a:off x="899592" y="1556792"/>
            <a:ext cx="504056" cy="764393"/>
          </a:xfrm>
          <a:prstGeom prst="rect">
            <a:avLst/>
          </a:prstGeom>
          <a:noFill/>
          <a:ln w="9525">
            <a:noFill/>
            <a:miter lim="800000"/>
            <a:headEnd/>
            <a:tailEnd/>
          </a:ln>
        </p:spPr>
      </p:pic>
      <p:sp>
        <p:nvSpPr>
          <p:cNvPr id="30" name="Rectangle 29"/>
          <p:cNvSpPr/>
          <p:nvPr/>
        </p:nvSpPr>
        <p:spPr>
          <a:xfrm>
            <a:off x="7668344" y="188640"/>
            <a:ext cx="1224136" cy="9361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31" name="Picture 30" descr="Person.png"/>
          <p:cNvPicPr>
            <a:picLocks noChangeAspect="1"/>
          </p:cNvPicPr>
          <p:nvPr/>
        </p:nvPicPr>
        <p:blipFill>
          <a:blip r:embed="rId4" cstate="print"/>
          <a:stretch>
            <a:fillRect/>
          </a:stretch>
        </p:blipFill>
        <p:spPr>
          <a:xfrm>
            <a:off x="7800836" y="332656"/>
            <a:ext cx="648072" cy="585757"/>
          </a:xfrm>
          <a:prstGeom prst="rect">
            <a:avLst/>
          </a:prstGeom>
        </p:spPr>
      </p:pic>
      <p:pic>
        <p:nvPicPr>
          <p:cNvPr id="35" name="Picture 34" descr="Person.png"/>
          <p:cNvPicPr>
            <a:picLocks noChangeAspect="1"/>
          </p:cNvPicPr>
          <p:nvPr/>
        </p:nvPicPr>
        <p:blipFill>
          <a:blip r:embed="rId4" cstate="print"/>
          <a:stretch>
            <a:fillRect/>
          </a:stretch>
        </p:blipFill>
        <p:spPr>
          <a:xfrm>
            <a:off x="8100392" y="332656"/>
            <a:ext cx="648072" cy="585757"/>
          </a:xfrm>
          <a:prstGeom prst="rect">
            <a:avLst/>
          </a:prstGeom>
        </p:spPr>
      </p:pic>
      <p:pic>
        <p:nvPicPr>
          <p:cNvPr id="36" name="Picture 35" descr="Person.png"/>
          <p:cNvPicPr>
            <a:picLocks noChangeAspect="1"/>
          </p:cNvPicPr>
          <p:nvPr/>
        </p:nvPicPr>
        <p:blipFill>
          <a:blip r:embed="rId4" cstate="print"/>
          <a:stretch>
            <a:fillRect/>
          </a:stretch>
        </p:blipFill>
        <p:spPr>
          <a:xfrm>
            <a:off x="7927634" y="459454"/>
            <a:ext cx="648072" cy="585757"/>
          </a:xfrm>
          <a:prstGeom prst="rect">
            <a:avLst/>
          </a:prstGeom>
        </p:spPr>
      </p:pic>
      <p:cxnSp>
        <p:nvCxnSpPr>
          <p:cNvPr id="38" name="Elbow Connector 37"/>
          <p:cNvCxnSpPr>
            <a:stCxn id="41" idx="2"/>
          </p:cNvCxnSpPr>
          <p:nvPr/>
        </p:nvCxnSpPr>
        <p:spPr>
          <a:xfrm rot="5400000">
            <a:off x="2090084" y="1970693"/>
            <a:ext cx="705852" cy="1296144"/>
          </a:xfrm>
          <a:prstGeom prst="bent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907704" y="2473151"/>
            <a:ext cx="851708" cy="307777"/>
          </a:xfrm>
          <a:prstGeom prst="rect">
            <a:avLst/>
          </a:prstGeom>
          <a:solidFill>
            <a:schemeClr val="bg1"/>
          </a:solidFill>
        </p:spPr>
        <p:txBody>
          <a:bodyPr wrap="none" rtlCol="0">
            <a:spAutoFit/>
          </a:bodyPr>
          <a:lstStyle/>
          <a:p>
            <a:r>
              <a:rPr lang="fr-BE" sz="1400" i="1" dirty="0" err="1" smtClean="0"/>
              <a:t>Available</a:t>
            </a:r>
            <a:endParaRPr lang="fr-BE" sz="1400" i="1" dirty="0"/>
          </a:p>
        </p:txBody>
      </p:sp>
      <p:sp>
        <p:nvSpPr>
          <p:cNvPr id="26" name="Pentagon 25"/>
          <p:cNvSpPr/>
          <p:nvPr/>
        </p:nvSpPr>
        <p:spPr>
          <a:xfrm rot="10800000">
            <a:off x="3203849" y="2996951"/>
            <a:ext cx="4320480" cy="504056"/>
          </a:xfrm>
          <a:prstGeom prst="homePlat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7" name="Pentagon 26"/>
          <p:cNvSpPr/>
          <p:nvPr/>
        </p:nvSpPr>
        <p:spPr>
          <a:xfrm rot="10800000">
            <a:off x="3203848" y="4869160"/>
            <a:ext cx="4320480" cy="504056"/>
          </a:xfrm>
          <a:prstGeom prst="homePlat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pSp>
        <p:nvGrpSpPr>
          <p:cNvPr id="28" name="Group 10"/>
          <p:cNvGrpSpPr/>
          <p:nvPr/>
        </p:nvGrpSpPr>
        <p:grpSpPr>
          <a:xfrm>
            <a:off x="3851920" y="3068961"/>
            <a:ext cx="648072" cy="360040"/>
            <a:chOff x="6516216" y="2996952"/>
            <a:chExt cx="591811" cy="484473"/>
          </a:xfrm>
        </p:grpSpPr>
        <p:pic>
          <p:nvPicPr>
            <p:cNvPr id="33" name="Picture 32" descr="IM.png"/>
            <p:cNvPicPr>
              <a:picLocks noChangeAspect="1"/>
            </p:cNvPicPr>
            <p:nvPr/>
          </p:nvPicPr>
          <p:blipFill>
            <a:blip r:embed="rId5" cstate="print"/>
            <a:stretch>
              <a:fillRect/>
            </a:stretch>
          </p:blipFill>
          <p:spPr>
            <a:xfrm>
              <a:off x="6516216" y="2996952"/>
              <a:ext cx="591811" cy="484473"/>
            </a:xfrm>
            <a:prstGeom prst="rect">
              <a:avLst/>
            </a:prstGeom>
          </p:spPr>
        </p:pic>
        <p:sp>
          <p:nvSpPr>
            <p:cNvPr id="37" name="Rectangle 36"/>
            <p:cNvSpPr/>
            <p:nvPr/>
          </p:nvSpPr>
          <p:spPr>
            <a:xfrm>
              <a:off x="6660232" y="3068960"/>
              <a:ext cx="288032" cy="2160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2" name="Picture 41" descr="OutgoingCall.png"/>
          <p:cNvPicPr>
            <a:picLocks noChangeAspect="1"/>
          </p:cNvPicPr>
          <p:nvPr/>
        </p:nvPicPr>
        <p:blipFill>
          <a:blip r:embed="rId6" cstate="print"/>
          <a:stretch>
            <a:fillRect/>
          </a:stretch>
        </p:blipFill>
        <p:spPr>
          <a:xfrm>
            <a:off x="3923928" y="4869160"/>
            <a:ext cx="512065" cy="512065"/>
          </a:xfrm>
          <a:prstGeom prst="rect">
            <a:avLst/>
          </a:prstGeom>
        </p:spPr>
      </p:pic>
      <p:sp>
        <p:nvSpPr>
          <p:cNvPr id="44" name="Content Placeholder 2"/>
          <p:cNvSpPr txBox="1">
            <a:spLocks/>
          </p:cNvSpPr>
          <p:nvPr/>
        </p:nvSpPr>
        <p:spPr>
          <a:xfrm>
            <a:off x="4427984" y="4941168"/>
            <a:ext cx="3779912" cy="360040"/>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Forward to</a:t>
            </a:r>
            <a:r>
              <a:rPr kumimoji="0" lang="en-US" sz="2000" b="0" i="0" u="none" strike="noStrike" kern="1200" cap="none" spc="0" normalizeH="0" noProof="0" dirty="0" smtClean="0">
                <a:ln>
                  <a:noFill/>
                </a:ln>
                <a:solidFill>
                  <a:schemeClr val="tx1"/>
                </a:solidFill>
                <a:effectLst/>
                <a:uLnTx/>
                <a:uFillTx/>
                <a:latin typeface="+mn-lt"/>
                <a:ea typeface="+mn-ea"/>
                <a:cs typeface="+mn-cs"/>
              </a:rPr>
              <a:t> extension</a:t>
            </a: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7" name="TextBox 46"/>
          <p:cNvSpPr txBox="1"/>
          <p:nvPr/>
        </p:nvSpPr>
        <p:spPr>
          <a:xfrm>
            <a:off x="1035450" y="4335488"/>
            <a:ext cx="1518976" cy="461664"/>
          </a:xfrm>
          <a:prstGeom prst="rect">
            <a:avLst/>
          </a:prstGeom>
          <a:noFill/>
        </p:spPr>
        <p:txBody>
          <a:bodyPr wrap="square" rtlCol="0">
            <a:spAutoFit/>
          </a:bodyPr>
          <a:lstStyle/>
          <a:p>
            <a:pPr algn="ctr"/>
            <a:r>
              <a:rPr lang="en-US" sz="1200" dirty="0" smtClean="0">
                <a:latin typeface="HelveticaNeueLT Std Med" pitchFamily="34" charset="0"/>
              </a:rPr>
              <a:t>NO RESPONSE</a:t>
            </a:r>
          </a:p>
          <a:p>
            <a:pPr algn="ctr"/>
            <a:r>
              <a:rPr lang="en-US" sz="1200" dirty="0" smtClean="0">
                <a:latin typeface="HelveticaNeueLT Std Med" pitchFamily="34" charset="0"/>
              </a:rPr>
              <a:t>(no reply – busy)</a:t>
            </a:r>
            <a:endParaRPr lang="en-US" sz="1200" dirty="0">
              <a:latin typeface="HelveticaNeueLT Std Med" pitchFamily="34" charset="0"/>
            </a:endParaRPr>
          </a:p>
        </p:txBody>
      </p:sp>
      <p:sp>
        <p:nvSpPr>
          <p:cNvPr id="48" name="&quot;No&quot; Symbol 47"/>
          <p:cNvSpPr/>
          <p:nvPr/>
        </p:nvSpPr>
        <p:spPr>
          <a:xfrm>
            <a:off x="1598034" y="3941680"/>
            <a:ext cx="393809" cy="393809"/>
          </a:xfrm>
          <a:prstGeom prst="noSmoking">
            <a:avLst>
              <a:gd name="adj" fmla="val 1405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dirty="0" smtClean="0">
                <a:solidFill>
                  <a:srgbClr val="55116A"/>
                </a:solidFill>
              </a:rPr>
              <a:t>Profile : Group Profile</a:t>
            </a:r>
          </a:p>
        </p:txBody>
      </p:sp>
      <p:sp>
        <p:nvSpPr>
          <p:cNvPr id="4" name="Date Placeholder 3"/>
          <p:cNvSpPr>
            <a:spLocks noGrp="1"/>
          </p:cNvSpPr>
          <p:nvPr>
            <p:ph type="dt" sz="half" idx="10"/>
          </p:nvPr>
        </p:nvSpPr>
        <p:spPr/>
        <p:txBody>
          <a:bodyPr/>
          <a:lstStyle/>
          <a:p>
            <a:fld id="{01F3F39E-F941-4414-A7DA-E5B1532E80A0}" type="datetime1">
              <a:rPr lang="fr-FR" smtClean="0"/>
              <a:pPr/>
              <a:t>03/08/2012</a:t>
            </a:fld>
            <a:endParaRPr lang="nl-BE" dirty="0"/>
          </a:p>
        </p:txBody>
      </p:sp>
      <p:sp>
        <p:nvSpPr>
          <p:cNvPr id="6" name="Slide Number Placeholder 5"/>
          <p:cNvSpPr>
            <a:spLocks noGrp="1"/>
          </p:cNvSpPr>
          <p:nvPr>
            <p:ph type="sldNum" sz="quarter" idx="12"/>
          </p:nvPr>
        </p:nvSpPr>
        <p:spPr/>
        <p:txBody>
          <a:bodyPr/>
          <a:lstStyle/>
          <a:p>
            <a:fld id="{FD502698-FC12-4F3F-AC14-452297CAF534}" type="slidenum">
              <a:rPr lang="nl-BE" smtClean="0"/>
              <a:pPr/>
              <a:t>18</a:t>
            </a:fld>
            <a:endParaRPr lang="nl-BE"/>
          </a:p>
        </p:txBody>
      </p:sp>
      <p:sp>
        <p:nvSpPr>
          <p:cNvPr id="34" name="TextBox 33"/>
          <p:cNvSpPr txBox="1"/>
          <p:nvPr/>
        </p:nvSpPr>
        <p:spPr>
          <a:xfrm>
            <a:off x="1415579" y="1700808"/>
            <a:ext cx="3900363" cy="338554"/>
          </a:xfrm>
          <a:prstGeom prst="rect">
            <a:avLst/>
          </a:prstGeom>
          <a:noFill/>
        </p:spPr>
        <p:txBody>
          <a:bodyPr wrap="none" rtlCol="0">
            <a:spAutoFit/>
          </a:bodyPr>
          <a:lstStyle/>
          <a:p>
            <a:r>
              <a:rPr lang="en-US" sz="1600" dirty="0" smtClean="0">
                <a:latin typeface="HelveticaNeueLT Std Med" pitchFamily="34" charset="0"/>
              </a:rPr>
              <a:t>SERVICE AVAILABILITY (time check)</a:t>
            </a:r>
            <a:endParaRPr lang="en-US" sz="1600" dirty="0">
              <a:latin typeface="HelveticaNeueLT Std Med" pitchFamily="34" charset="0"/>
            </a:endParaRPr>
          </a:p>
        </p:txBody>
      </p:sp>
      <p:sp>
        <p:nvSpPr>
          <p:cNvPr id="41" name="TextBox 40"/>
          <p:cNvSpPr txBox="1"/>
          <p:nvPr/>
        </p:nvSpPr>
        <p:spPr>
          <a:xfrm>
            <a:off x="2235258" y="1988840"/>
            <a:ext cx="2261004" cy="276999"/>
          </a:xfrm>
          <a:prstGeom prst="rect">
            <a:avLst/>
          </a:prstGeom>
          <a:noFill/>
        </p:spPr>
        <p:txBody>
          <a:bodyPr wrap="none" rtlCol="0">
            <a:spAutoFit/>
          </a:bodyPr>
          <a:lstStyle/>
          <a:p>
            <a:r>
              <a:rPr lang="en-US" sz="1200" dirty="0" smtClean="0">
                <a:latin typeface="HelveticaNeueLT Std Med" pitchFamily="34" charset="0"/>
              </a:rPr>
              <a:t>Optional for GROUP profile</a:t>
            </a:r>
            <a:endParaRPr lang="en-US" sz="1200" dirty="0">
              <a:latin typeface="HelveticaNeueLT Std Med" pitchFamily="34" charset="0"/>
            </a:endParaRPr>
          </a:p>
        </p:txBody>
      </p:sp>
      <p:pic>
        <p:nvPicPr>
          <p:cNvPr id="23" name="Picture 2"/>
          <p:cNvPicPr>
            <a:picLocks noChangeAspect="1" noChangeArrowheads="1"/>
          </p:cNvPicPr>
          <p:nvPr/>
        </p:nvPicPr>
        <p:blipFill>
          <a:blip r:embed="rId2" cstate="print"/>
          <a:srcRect/>
          <a:stretch>
            <a:fillRect/>
          </a:stretch>
        </p:blipFill>
        <p:spPr bwMode="auto">
          <a:xfrm>
            <a:off x="899592" y="1556792"/>
            <a:ext cx="504056" cy="764393"/>
          </a:xfrm>
          <a:prstGeom prst="rect">
            <a:avLst/>
          </a:prstGeom>
          <a:noFill/>
          <a:ln w="9525">
            <a:noFill/>
            <a:miter lim="800000"/>
            <a:headEnd/>
            <a:tailEnd/>
          </a:ln>
        </p:spPr>
      </p:pic>
      <p:sp>
        <p:nvSpPr>
          <p:cNvPr id="30" name="Rectangle 29"/>
          <p:cNvSpPr/>
          <p:nvPr/>
        </p:nvSpPr>
        <p:spPr>
          <a:xfrm>
            <a:off x="7668344" y="188640"/>
            <a:ext cx="1224136" cy="9361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31" name="Picture 30" descr="Person.png"/>
          <p:cNvPicPr>
            <a:picLocks noChangeAspect="1"/>
          </p:cNvPicPr>
          <p:nvPr/>
        </p:nvPicPr>
        <p:blipFill>
          <a:blip r:embed="rId3" cstate="print"/>
          <a:stretch>
            <a:fillRect/>
          </a:stretch>
        </p:blipFill>
        <p:spPr>
          <a:xfrm>
            <a:off x="7800836" y="332656"/>
            <a:ext cx="648072" cy="585757"/>
          </a:xfrm>
          <a:prstGeom prst="rect">
            <a:avLst/>
          </a:prstGeom>
        </p:spPr>
      </p:pic>
      <p:pic>
        <p:nvPicPr>
          <p:cNvPr id="35" name="Picture 34" descr="Person.png"/>
          <p:cNvPicPr>
            <a:picLocks noChangeAspect="1"/>
          </p:cNvPicPr>
          <p:nvPr/>
        </p:nvPicPr>
        <p:blipFill>
          <a:blip r:embed="rId3" cstate="print"/>
          <a:stretch>
            <a:fillRect/>
          </a:stretch>
        </p:blipFill>
        <p:spPr>
          <a:xfrm>
            <a:off x="8100392" y="332656"/>
            <a:ext cx="648072" cy="585757"/>
          </a:xfrm>
          <a:prstGeom prst="rect">
            <a:avLst/>
          </a:prstGeom>
        </p:spPr>
      </p:pic>
      <p:pic>
        <p:nvPicPr>
          <p:cNvPr id="36" name="Picture 35" descr="Person.png"/>
          <p:cNvPicPr>
            <a:picLocks noChangeAspect="1"/>
          </p:cNvPicPr>
          <p:nvPr/>
        </p:nvPicPr>
        <p:blipFill>
          <a:blip r:embed="rId3" cstate="print"/>
          <a:stretch>
            <a:fillRect/>
          </a:stretch>
        </p:blipFill>
        <p:spPr>
          <a:xfrm>
            <a:off x="7927634" y="459454"/>
            <a:ext cx="648072" cy="585757"/>
          </a:xfrm>
          <a:prstGeom prst="rect">
            <a:avLst/>
          </a:prstGeom>
        </p:spPr>
      </p:pic>
      <p:cxnSp>
        <p:nvCxnSpPr>
          <p:cNvPr id="38" name="Elbow Connector 37"/>
          <p:cNvCxnSpPr>
            <a:stCxn id="41" idx="2"/>
            <a:endCxn id="64" idx="0"/>
          </p:cNvCxnSpPr>
          <p:nvPr/>
        </p:nvCxnSpPr>
        <p:spPr>
          <a:xfrm rot="5400000">
            <a:off x="1911136" y="1470319"/>
            <a:ext cx="659105" cy="2250144"/>
          </a:xfrm>
          <a:prstGeom prst="bent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4" cstate="print"/>
          <a:srcRect/>
          <a:stretch>
            <a:fillRect/>
          </a:stretch>
        </p:blipFill>
        <p:spPr bwMode="auto">
          <a:xfrm>
            <a:off x="467544" y="3398763"/>
            <a:ext cx="1363225" cy="1326381"/>
          </a:xfrm>
          <a:prstGeom prst="rect">
            <a:avLst/>
          </a:prstGeom>
          <a:noFill/>
          <a:ln w="9525">
            <a:noFill/>
            <a:miter lim="800000"/>
            <a:headEnd/>
            <a:tailEnd/>
          </a:ln>
          <a:effectLst/>
        </p:spPr>
      </p:pic>
      <p:sp>
        <p:nvSpPr>
          <p:cNvPr id="64" name="Rectangle 63"/>
          <p:cNvSpPr/>
          <p:nvPr/>
        </p:nvSpPr>
        <p:spPr>
          <a:xfrm>
            <a:off x="323528" y="2924944"/>
            <a:ext cx="1584176" cy="307777"/>
          </a:xfrm>
          <a:prstGeom prst="rect">
            <a:avLst/>
          </a:prstGeom>
        </p:spPr>
        <p:txBody>
          <a:bodyPr wrap="square">
            <a:spAutoFit/>
          </a:bodyPr>
          <a:lstStyle/>
          <a:p>
            <a:pPr marL="92075" lvl="1"/>
            <a:r>
              <a:rPr lang="en-US" sz="1400" dirty="0" smtClean="0"/>
              <a:t>During holidays</a:t>
            </a:r>
          </a:p>
        </p:txBody>
      </p:sp>
      <p:sp>
        <p:nvSpPr>
          <p:cNvPr id="65" name="Rectangle 64"/>
          <p:cNvSpPr/>
          <p:nvPr/>
        </p:nvSpPr>
        <p:spPr>
          <a:xfrm>
            <a:off x="5004048" y="2924944"/>
            <a:ext cx="1296144" cy="307777"/>
          </a:xfrm>
          <a:prstGeom prst="rect">
            <a:avLst/>
          </a:prstGeom>
        </p:spPr>
        <p:txBody>
          <a:bodyPr wrap="square">
            <a:spAutoFit/>
          </a:bodyPr>
          <a:lstStyle/>
          <a:p>
            <a:pPr marL="92075" lvl="1"/>
            <a:r>
              <a:rPr lang="en-US" sz="1400" dirty="0" smtClean="0"/>
              <a:t>Lunch time</a:t>
            </a:r>
          </a:p>
        </p:txBody>
      </p:sp>
      <p:sp>
        <p:nvSpPr>
          <p:cNvPr id="66" name="Rectangle 65"/>
          <p:cNvSpPr/>
          <p:nvPr/>
        </p:nvSpPr>
        <p:spPr>
          <a:xfrm>
            <a:off x="2501664" y="2924944"/>
            <a:ext cx="1728192" cy="307777"/>
          </a:xfrm>
          <a:prstGeom prst="rect">
            <a:avLst/>
          </a:prstGeom>
        </p:spPr>
        <p:txBody>
          <a:bodyPr wrap="square">
            <a:spAutoFit/>
          </a:bodyPr>
          <a:lstStyle/>
          <a:p>
            <a:pPr marL="92075" lvl="1"/>
            <a:r>
              <a:rPr lang="en-US" sz="1400" dirty="0" smtClean="0"/>
              <a:t>Out of office hours</a:t>
            </a:r>
          </a:p>
        </p:txBody>
      </p:sp>
      <p:cxnSp>
        <p:nvCxnSpPr>
          <p:cNvPr id="68" name="Elbow Connector 67"/>
          <p:cNvCxnSpPr>
            <a:stCxn id="41" idx="2"/>
            <a:endCxn id="66" idx="0"/>
          </p:cNvCxnSpPr>
          <p:nvPr/>
        </p:nvCxnSpPr>
        <p:spPr>
          <a:xfrm rot="5400000">
            <a:off x="3036208" y="2595391"/>
            <a:ext cx="659105" cy="12700"/>
          </a:xfrm>
          <a:prstGeom prst="bent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Elbow Connector 67"/>
          <p:cNvCxnSpPr>
            <a:stCxn id="41" idx="2"/>
            <a:endCxn id="65" idx="0"/>
          </p:cNvCxnSpPr>
          <p:nvPr/>
        </p:nvCxnSpPr>
        <p:spPr>
          <a:xfrm rot="16200000" flipH="1">
            <a:off x="4179388" y="1452211"/>
            <a:ext cx="659105" cy="2286360"/>
          </a:xfrm>
          <a:prstGeom prst="bent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843808" y="2348880"/>
            <a:ext cx="1159485" cy="307777"/>
          </a:xfrm>
          <a:prstGeom prst="rect">
            <a:avLst/>
          </a:prstGeom>
          <a:solidFill>
            <a:schemeClr val="bg1"/>
          </a:solidFill>
        </p:spPr>
        <p:txBody>
          <a:bodyPr wrap="none" rtlCol="0">
            <a:spAutoFit/>
          </a:bodyPr>
          <a:lstStyle/>
          <a:p>
            <a:r>
              <a:rPr lang="fr-BE" sz="1400" i="1" dirty="0" smtClean="0"/>
              <a:t>Not </a:t>
            </a:r>
            <a:r>
              <a:rPr lang="fr-BE" sz="1400" i="1" dirty="0" err="1" smtClean="0"/>
              <a:t>Available</a:t>
            </a:r>
            <a:endParaRPr lang="fr-BE" sz="1400" i="1" dirty="0"/>
          </a:p>
        </p:txBody>
      </p:sp>
      <p:sp>
        <p:nvSpPr>
          <p:cNvPr id="81" name="Rectangle 80"/>
          <p:cNvSpPr/>
          <p:nvPr/>
        </p:nvSpPr>
        <p:spPr>
          <a:xfrm>
            <a:off x="323528" y="2924944"/>
            <a:ext cx="1656184" cy="20162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82" name="Rectangle 81"/>
          <p:cNvSpPr/>
          <p:nvPr/>
        </p:nvSpPr>
        <p:spPr>
          <a:xfrm>
            <a:off x="2555776" y="2924944"/>
            <a:ext cx="1656184" cy="20162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83" name="Rectangle 82"/>
          <p:cNvSpPr/>
          <p:nvPr/>
        </p:nvSpPr>
        <p:spPr>
          <a:xfrm>
            <a:off x="4788024" y="2924944"/>
            <a:ext cx="1656184" cy="20162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84" name="Picture 2"/>
          <p:cNvPicPr>
            <a:picLocks noChangeAspect="1" noChangeArrowheads="1"/>
          </p:cNvPicPr>
          <p:nvPr/>
        </p:nvPicPr>
        <p:blipFill>
          <a:blip r:embed="rId4" cstate="print"/>
          <a:srcRect/>
          <a:stretch>
            <a:fillRect/>
          </a:stretch>
        </p:blipFill>
        <p:spPr bwMode="auto">
          <a:xfrm>
            <a:off x="2699792" y="3398763"/>
            <a:ext cx="1363225" cy="1326381"/>
          </a:xfrm>
          <a:prstGeom prst="rect">
            <a:avLst/>
          </a:prstGeom>
          <a:noFill/>
          <a:ln w="9525">
            <a:noFill/>
            <a:miter lim="800000"/>
            <a:headEnd/>
            <a:tailEnd/>
          </a:ln>
          <a:effectLst/>
        </p:spPr>
      </p:pic>
      <p:pic>
        <p:nvPicPr>
          <p:cNvPr id="85" name="Picture 2"/>
          <p:cNvPicPr>
            <a:picLocks noChangeAspect="1" noChangeArrowheads="1"/>
          </p:cNvPicPr>
          <p:nvPr/>
        </p:nvPicPr>
        <p:blipFill>
          <a:blip r:embed="rId4" cstate="print"/>
          <a:srcRect/>
          <a:stretch>
            <a:fillRect/>
          </a:stretch>
        </p:blipFill>
        <p:spPr bwMode="auto">
          <a:xfrm>
            <a:off x="4932040" y="3398763"/>
            <a:ext cx="1363225" cy="132638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dirty="0" smtClean="0">
                <a:solidFill>
                  <a:srgbClr val="55116A"/>
                </a:solidFill>
              </a:rPr>
              <a:t>IVR Profile</a:t>
            </a:r>
          </a:p>
        </p:txBody>
      </p:sp>
      <p:sp>
        <p:nvSpPr>
          <p:cNvPr id="4" name="Date Placeholder 3"/>
          <p:cNvSpPr>
            <a:spLocks noGrp="1"/>
          </p:cNvSpPr>
          <p:nvPr>
            <p:ph type="dt" sz="half" idx="10"/>
          </p:nvPr>
        </p:nvSpPr>
        <p:spPr/>
        <p:txBody>
          <a:bodyPr/>
          <a:lstStyle/>
          <a:p>
            <a:fld id="{01F3F39E-F941-4414-A7DA-E5B1532E80A0}" type="datetime1">
              <a:rPr lang="fr-FR" smtClean="0"/>
              <a:pPr/>
              <a:t>03/08/2012</a:t>
            </a:fld>
            <a:endParaRPr lang="nl-BE"/>
          </a:p>
        </p:txBody>
      </p:sp>
      <p:sp>
        <p:nvSpPr>
          <p:cNvPr id="6" name="Slide Number Placeholder 5"/>
          <p:cNvSpPr>
            <a:spLocks noGrp="1"/>
          </p:cNvSpPr>
          <p:nvPr>
            <p:ph type="sldNum" sz="quarter" idx="12"/>
          </p:nvPr>
        </p:nvSpPr>
        <p:spPr/>
        <p:txBody>
          <a:bodyPr/>
          <a:lstStyle/>
          <a:p>
            <a:fld id="{FD502698-FC12-4F3F-AC14-452297CAF534}" type="slidenum">
              <a:rPr lang="nl-BE" smtClean="0"/>
              <a:pPr/>
              <a:t>19</a:t>
            </a:fld>
            <a:endParaRPr lang="nl-BE"/>
          </a:p>
        </p:txBody>
      </p:sp>
      <p:sp>
        <p:nvSpPr>
          <p:cNvPr id="8" name="Content Placeholder 5"/>
          <p:cNvSpPr>
            <a:spLocks noGrp="1"/>
          </p:cNvSpPr>
          <p:nvPr>
            <p:ph idx="1"/>
          </p:nvPr>
        </p:nvSpPr>
        <p:spPr>
          <a:xfrm>
            <a:off x="539552" y="3356992"/>
            <a:ext cx="8229600" cy="2448272"/>
          </a:xfrm>
        </p:spPr>
        <p:txBody>
          <a:bodyPr>
            <a:normAutofit fontScale="92500" lnSpcReduction="20000"/>
          </a:bodyPr>
          <a:lstStyle/>
          <a:p>
            <a:r>
              <a:rPr lang="en-US" sz="2400" dirty="0" smtClean="0"/>
              <a:t>Level 0 : Entry</a:t>
            </a:r>
          </a:p>
          <a:p>
            <a:endParaRPr lang="en-US" sz="2400" dirty="0" smtClean="0"/>
          </a:p>
          <a:p>
            <a:endParaRPr lang="en-US" sz="2400" dirty="0" smtClean="0"/>
          </a:p>
          <a:p>
            <a:r>
              <a:rPr lang="en-US" sz="2400" dirty="0" smtClean="0"/>
              <a:t>Level 1 : Node </a:t>
            </a:r>
          </a:p>
          <a:p>
            <a:endParaRPr lang="en-US" sz="2400" dirty="0" smtClean="0"/>
          </a:p>
          <a:p>
            <a:endParaRPr lang="en-US" sz="2400" dirty="0" smtClean="0"/>
          </a:p>
          <a:p>
            <a:r>
              <a:rPr lang="en-US" sz="2400" dirty="0" smtClean="0"/>
              <a:t>Level 2 : Sub-Node  </a:t>
            </a:r>
          </a:p>
        </p:txBody>
      </p:sp>
      <p:pic>
        <p:nvPicPr>
          <p:cNvPr id="9" name="Picture 2"/>
          <p:cNvPicPr>
            <a:picLocks noChangeAspect="1" noChangeArrowheads="1"/>
          </p:cNvPicPr>
          <p:nvPr/>
        </p:nvPicPr>
        <p:blipFill>
          <a:blip r:embed="rId2" cstate="print"/>
          <a:srcRect l="31500" t="33840" r="13601" b="28001"/>
          <a:stretch>
            <a:fillRect/>
          </a:stretch>
        </p:blipFill>
        <p:spPr bwMode="auto">
          <a:xfrm>
            <a:off x="1979712" y="1052736"/>
            <a:ext cx="5112568" cy="2221016"/>
          </a:xfrm>
          <a:prstGeom prst="rect">
            <a:avLst/>
          </a:prstGeom>
          <a:noFill/>
          <a:ln w="9525">
            <a:noFill/>
            <a:miter lim="800000"/>
            <a:headEnd/>
            <a:tailEnd/>
          </a:ln>
        </p:spPr>
      </p:pic>
      <p:sp>
        <p:nvSpPr>
          <p:cNvPr id="22" name="Rectangle 21"/>
          <p:cNvSpPr/>
          <p:nvPr/>
        </p:nvSpPr>
        <p:spPr>
          <a:xfrm>
            <a:off x="7668344" y="188640"/>
            <a:ext cx="1224136" cy="9361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aphicFrame>
        <p:nvGraphicFramePr>
          <p:cNvPr id="23" name="Diagram 22"/>
          <p:cNvGraphicFramePr/>
          <p:nvPr/>
        </p:nvGraphicFramePr>
        <p:xfrm>
          <a:off x="7812360" y="260648"/>
          <a:ext cx="1008112" cy="720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7" name="Picture 26" descr="VoiceMail.png"/>
          <p:cNvPicPr>
            <a:picLocks noChangeAspect="1"/>
          </p:cNvPicPr>
          <p:nvPr/>
        </p:nvPicPr>
        <p:blipFill>
          <a:blip r:embed="rId8" cstate="print"/>
          <a:srcRect l="11111" t="20577" r="11111" b="10469"/>
          <a:stretch>
            <a:fillRect/>
          </a:stretch>
        </p:blipFill>
        <p:spPr>
          <a:xfrm>
            <a:off x="6223962" y="4222249"/>
            <a:ext cx="504056" cy="360040"/>
          </a:xfrm>
          <a:prstGeom prst="rect">
            <a:avLst/>
          </a:prstGeom>
        </p:spPr>
      </p:pic>
      <p:pic>
        <p:nvPicPr>
          <p:cNvPr id="28" name="Picture 27" descr="OutgoingCall.png"/>
          <p:cNvPicPr>
            <a:picLocks noChangeAspect="1"/>
          </p:cNvPicPr>
          <p:nvPr/>
        </p:nvPicPr>
        <p:blipFill>
          <a:blip r:embed="rId9" cstate="print"/>
          <a:stretch>
            <a:fillRect/>
          </a:stretch>
        </p:blipFill>
        <p:spPr>
          <a:xfrm>
            <a:off x="4976925" y="4078233"/>
            <a:ext cx="537668" cy="537668"/>
          </a:xfrm>
          <a:prstGeom prst="rect">
            <a:avLst/>
          </a:prstGeom>
        </p:spPr>
      </p:pic>
      <p:sp>
        <p:nvSpPr>
          <p:cNvPr id="29" name="TextBox 28"/>
          <p:cNvSpPr txBox="1"/>
          <p:nvPr/>
        </p:nvSpPr>
        <p:spPr>
          <a:xfrm>
            <a:off x="4355977" y="4582289"/>
            <a:ext cx="1779654" cy="430887"/>
          </a:xfrm>
          <a:prstGeom prst="rect">
            <a:avLst/>
          </a:prstGeom>
          <a:noFill/>
        </p:spPr>
        <p:txBody>
          <a:bodyPr wrap="none" rtlCol="0">
            <a:spAutoFit/>
          </a:bodyPr>
          <a:lstStyle/>
          <a:p>
            <a:pPr algn="ctr"/>
            <a:r>
              <a:rPr lang="en-US" sz="1100" dirty="0" smtClean="0">
                <a:latin typeface="HelveticaNeueLT Std Med" pitchFamily="34" charset="0"/>
              </a:rPr>
              <a:t>FORWARD</a:t>
            </a:r>
          </a:p>
          <a:p>
            <a:pPr algn="ctr"/>
            <a:r>
              <a:rPr lang="en-US" sz="1100" dirty="0" smtClean="0">
                <a:latin typeface="HelveticaNeueLT Std Med" pitchFamily="34" charset="0"/>
              </a:rPr>
              <a:t>(internal / </a:t>
            </a:r>
            <a:r>
              <a:rPr lang="en-US" sz="1100" dirty="0" err="1" smtClean="0">
                <a:latin typeface="HelveticaNeueLT Std Med" pitchFamily="34" charset="0"/>
              </a:rPr>
              <a:t>exfternal</a:t>
            </a:r>
            <a:r>
              <a:rPr lang="en-US" sz="1100" dirty="0" smtClean="0">
                <a:latin typeface="HelveticaNeueLT Std Med" pitchFamily="34" charset="0"/>
              </a:rPr>
              <a:t> nr)</a:t>
            </a:r>
            <a:endParaRPr lang="en-US" sz="1100" dirty="0">
              <a:latin typeface="HelveticaNeueLT Std Med" pitchFamily="34" charset="0"/>
            </a:endParaRPr>
          </a:p>
        </p:txBody>
      </p:sp>
      <p:sp>
        <p:nvSpPr>
          <p:cNvPr id="30" name="TextBox 29"/>
          <p:cNvSpPr txBox="1"/>
          <p:nvPr/>
        </p:nvSpPr>
        <p:spPr>
          <a:xfrm>
            <a:off x="5868145" y="4582289"/>
            <a:ext cx="1326004" cy="430887"/>
          </a:xfrm>
          <a:prstGeom prst="rect">
            <a:avLst/>
          </a:prstGeom>
          <a:noFill/>
        </p:spPr>
        <p:txBody>
          <a:bodyPr wrap="none" rtlCol="0">
            <a:spAutoFit/>
          </a:bodyPr>
          <a:lstStyle/>
          <a:p>
            <a:pPr algn="ctr"/>
            <a:r>
              <a:rPr lang="en-US" sz="1100" dirty="0" smtClean="0">
                <a:latin typeface="HelveticaNeueLT Std Med" pitchFamily="34" charset="0"/>
              </a:rPr>
              <a:t>PLAY MESSAGE</a:t>
            </a:r>
          </a:p>
          <a:p>
            <a:pPr algn="ctr"/>
            <a:endParaRPr lang="en-US" sz="1100" dirty="0">
              <a:latin typeface="HelveticaNeueLT Std Med" pitchFamily="34" charset="0"/>
            </a:endParaRPr>
          </a:p>
        </p:txBody>
      </p:sp>
      <p:grpSp>
        <p:nvGrpSpPr>
          <p:cNvPr id="31" name="Group 30"/>
          <p:cNvGrpSpPr/>
          <p:nvPr/>
        </p:nvGrpSpPr>
        <p:grpSpPr>
          <a:xfrm>
            <a:off x="3886510" y="4150241"/>
            <a:ext cx="506214" cy="458650"/>
            <a:chOff x="1122507" y="4400075"/>
            <a:chExt cx="506214" cy="458650"/>
          </a:xfrm>
        </p:grpSpPr>
        <p:sp>
          <p:nvSpPr>
            <p:cNvPr id="32" name="Right Arrow 31"/>
            <p:cNvSpPr/>
            <p:nvPr/>
          </p:nvSpPr>
          <p:spPr bwMode="auto">
            <a:xfrm>
              <a:off x="1122507" y="4603591"/>
              <a:ext cx="199969" cy="82275"/>
            </a:xfrm>
            <a:prstGeom prst="rightArrow">
              <a:avLst/>
            </a:prstGeom>
            <a:solidFill>
              <a:schemeClr val="tx1"/>
            </a:solidFill>
            <a:ln w="22225" cap="flat" cmpd="sng" algn="ctr">
              <a:solidFill>
                <a:schemeClr val="tx1"/>
              </a:solidFill>
              <a:prstDash val="solid"/>
              <a:round/>
              <a:headEnd type="none" w="sm" len="sm"/>
              <a:tailEnd type="none" w="sm" len="sm"/>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BE" sz="1600" b="0" i="0" u="none" strike="noStrike" cap="none" normalizeH="0" baseline="0">
                <a:ln>
                  <a:noFill/>
                </a:ln>
                <a:solidFill>
                  <a:schemeClr val="tx1"/>
                </a:solidFill>
                <a:effectLst/>
                <a:latin typeface="Georgia" pitchFamily="-60" charset="0"/>
              </a:endParaRPr>
            </a:p>
          </p:txBody>
        </p:sp>
        <p:sp>
          <p:nvSpPr>
            <p:cNvPr id="33" name="Right Arrow 32"/>
            <p:cNvSpPr/>
            <p:nvPr/>
          </p:nvSpPr>
          <p:spPr bwMode="auto">
            <a:xfrm rot="18898527">
              <a:off x="1328769" y="4462925"/>
              <a:ext cx="205688" cy="79988"/>
            </a:xfrm>
            <a:prstGeom prst="rightArrow">
              <a:avLst/>
            </a:prstGeom>
            <a:solidFill>
              <a:schemeClr val="tx1"/>
            </a:solidFill>
            <a:ln w="22225" cap="flat" cmpd="sng" algn="ctr">
              <a:solidFill>
                <a:schemeClr val="tx1"/>
              </a:solidFill>
              <a:prstDash val="solid"/>
              <a:round/>
              <a:headEnd type="none" w="sm" len="sm"/>
              <a:tailEnd type="none" w="sm" len="sm"/>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BE" sz="1600" b="0" i="0" u="none" strike="noStrike" cap="none" normalizeH="0" baseline="0">
                <a:ln>
                  <a:noFill/>
                </a:ln>
                <a:solidFill>
                  <a:schemeClr val="tx1"/>
                </a:solidFill>
                <a:effectLst/>
                <a:latin typeface="Georgia" pitchFamily="-60" charset="0"/>
              </a:endParaRPr>
            </a:p>
          </p:txBody>
        </p:sp>
        <p:sp>
          <p:nvSpPr>
            <p:cNvPr id="34" name="Right Arrow 33"/>
            <p:cNvSpPr/>
            <p:nvPr/>
          </p:nvSpPr>
          <p:spPr bwMode="auto">
            <a:xfrm rot="2701473" flipV="1">
              <a:off x="1337371" y="4715887"/>
              <a:ext cx="205688" cy="79988"/>
            </a:xfrm>
            <a:prstGeom prst="rightArrow">
              <a:avLst/>
            </a:prstGeom>
            <a:solidFill>
              <a:schemeClr val="tx1"/>
            </a:solidFill>
            <a:ln w="22225" cap="flat" cmpd="sng" algn="ctr">
              <a:solidFill>
                <a:schemeClr val="tx1"/>
              </a:solidFill>
              <a:prstDash val="solid"/>
              <a:round/>
              <a:headEnd type="none" w="sm" len="sm"/>
              <a:tailEnd type="none" w="sm" len="sm"/>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BE" sz="1600" b="0" i="0" u="none" strike="noStrike" cap="none" normalizeH="0" baseline="0">
                <a:ln>
                  <a:noFill/>
                </a:ln>
                <a:solidFill>
                  <a:schemeClr val="tx1"/>
                </a:solidFill>
                <a:effectLst/>
                <a:latin typeface="Georgia" pitchFamily="-60" charset="0"/>
              </a:endParaRPr>
            </a:p>
          </p:txBody>
        </p:sp>
        <p:sp>
          <p:nvSpPr>
            <p:cNvPr id="35" name="Right Arrow 34"/>
            <p:cNvSpPr/>
            <p:nvPr/>
          </p:nvSpPr>
          <p:spPr bwMode="auto">
            <a:xfrm>
              <a:off x="1428752" y="4603591"/>
              <a:ext cx="199969" cy="82275"/>
            </a:xfrm>
            <a:prstGeom prst="rightArrow">
              <a:avLst/>
            </a:prstGeom>
            <a:solidFill>
              <a:schemeClr val="tx1"/>
            </a:solidFill>
            <a:ln w="22225" cap="flat" cmpd="sng" algn="ctr">
              <a:solidFill>
                <a:schemeClr val="tx1"/>
              </a:solidFill>
              <a:prstDash val="solid"/>
              <a:round/>
              <a:headEnd type="none" w="sm" len="sm"/>
              <a:tailEnd type="none" w="sm" len="sm"/>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BE" sz="1600" b="0" i="0" u="none" strike="noStrike" cap="none" normalizeH="0" baseline="0">
                <a:ln>
                  <a:noFill/>
                </a:ln>
                <a:solidFill>
                  <a:schemeClr val="tx1"/>
                </a:solidFill>
                <a:effectLst/>
                <a:latin typeface="Georgia" pitchFamily="-60" charset="0"/>
              </a:endParaRPr>
            </a:p>
          </p:txBody>
        </p:sp>
      </p:grpSp>
      <p:sp>
        <p:nvSpPr>
          <p:cNvPr id="36" name="TextBox 35"/>
          <p:cNvSpPr txBox="1"/>
          <p:nvPr/>
        </p:nvSpPr>
        <p:spPr>
          <a:xfrm>
            <a:off x="3704073" y="4582289"/>
            <a:ext cx="601447" cy="430887"/>
          </a:xfrm>
          <a:prstGeom prst="rect">
            <a:avLst/>
          </a:prstGeom>
          <a:noFill/>
        </p:spPr>
        <p:txBody>
          <a:bodyPr wrap="none" rtlCol="0">
            <a:spAutoFit/>
          </a:bodyPr>
          <a:lstStyle/>
          <a:p>
            <a:pPr algn="ctr"/>
            <a:r>
              <a:rPr lang="en-US" sz="1100" dirty="0" smtClean="0">
                <a:latin typeface="HelveticaNeueLT Std Med" pitchFamily="34" charset="0"/>
              </a:rPr>
              <a:t>MENU</a:t>
            </a:r>
          </a:p>
          <a:p>
            <a:pPr algn="ctr"/>
            <a:endParaRPr lang="en-US" sz="1100" dirty="0">
              <a:latin typeface="HelveticaNeueLT Std Med" pitchFamily="34" charset="0"/>
            </a:endParaRPr>
          </a:p>
        </p:txBody>
      </p:sp>
      <p:sp>
        <p:nvSpPr>
          <p:cNvPr id="37" name="TextBox 36"/>
          <p:cNvSpPr txBox="1"/>
          <p:nvPr/>
        </p:nvSpPr>
        <p:spPr>
          <a:xfrm>
            <a:off x="7020273" y="4582289"/>
            <a:ext cx="1112805" cy="430887"/>
          </a:xfrm>
          <a:prstGeom prst="rect">
            <a:avLst/>
          </a:prstGeom>
          <a:noFill/>
        </p:spPr>
        <p:txBody>
          <a:bodyPr wrap="none" rtlCol="0">
            <a:spAutoFit/>
          </a:bodyPr>
          <a:lstStyle/>
          <a:p>
            <a:pPr algn="ctr"/>
            <a:r>
              <a:rPr lang="en-US" sz="1100" dirty="0" smtClean="0">
                <a:latin typeface="HelveticaNeueLT Std Med" pitchFamily="34" charset="0"/>
              </a:rPr>
              <a:t>DO NOTHING</a:t>
            </a:r>
          </a:p>
          <a:p>
            <a:pPr algn="ctr"/>
            <a:endParaRPr lang="en-US" sz="1100" dirty="0">
              <a:latin typeface="HelveticaNeueLT Std Med" pitchFamily="34" charset="0"/>
            </a:endParaRPr>
          </a:p>
        </p:txBody>
      </p:sp>
      <p:pic>
        <p:nvPicPr>
          <p:cNvPr id="38" name="Picture 37" descr="NotConnected.png"/>
          <p:cNvPicPr>
            <a:picLocks noChangeAspect="1"/>
          </p:cNvPicPr>
          <p:nvPr/>
        </p:nvPicPr>
        <p:blipFill>
          <a:blip r:embed="rId10" cstate="print"/>
          <a:stretch>
            <a:fillRect/>
          </a:stretch>
        </p:blipFill>
        <p:spPr>
          <a:xfrm>
            <a:off x="7367570" y="4078233"/>
            <a:ext cx="512065" cy="512065"/>
          </a:xfrm>
          <a:prstGeom prst="rect">
            <a:avLst/>
          </a:prstGeom>
        </p:spPr>
      </p:pic>
      <p:sp>
        <p:nvSpPr>
          <p:cNvPr id="39" name="Content Placeholder 2"/>
          <p:cNvSpPr txBox="1">
            <a:spLocks/>
          </p:cNvSpPr>
          <p:nvPr/>
        </p:nvSpPr>
        <p:spPr>
          <a:xfrm>
            <a:off x="5229622" y="3501007"/>
            <a:ext cx="4094906" cy="360040"/>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Welcome Message</a:t>
            </a: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0" name="Pentagon 39"/>
          <p:cNvSpPr/>
          <p:nvPr/>
        </p:nvSpPr>
        <p:spPr>
          <a:xfrm rot="10800000">
            <a:off x="3275855" y="3429000"/>
            <a:ext cx="5040561" cy="504056"/>
          </a:xfrm>
          <a:prstGeom prst="homePlat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pSp>
        <p:nvGrpSpPr>
          <p:cNvPr id="41" name="Group 10"/>
          <p:cNvGrpSpPr/>
          <p:nvPr/>
        </p:nvGrpSpPr>
        <p:grpSpPr>
          <a:xfrm>
            <a:off x="3941931" y="3501009"/>
            <a:ext cx="702078" cy="360040"/>
            <a:chOff x="6516216" y="2996952"/>
            <a:chExt cx="591811" cy="484473"/>
          </a:xfrm>
        </p:grpSpPr>
        <p:pic>
          <p:nvPicPr>
            <p:cNvPr id="42" name="Picture 41" descr="IM.png"/>
            <p:cNvPicPr>
              <a:picLocks noChangeAspect="1"/>
            </p:cNvPicPr>
            <p:nvPr/>
          </p:nvPicPr>
          <p:blipFill>
            <a:blip r:embed="rId11" cstate="print"/>
            <a:stretch>
              <a:fillRect/>
            </a:stretch>
          </p:blipFill>
          <p:spPr>
            <a:xfrm>
              <a:off x="6516216" y="2996952"/>
              <a:ext cx="591811" cy="484473"/>
            </a:xfrm>
            <a:prstGeom prst="rect">
              <a:avLst/>
            </a:prstGeom>
          </p:spPr>
        </p:pic>
        <p:sp>
          <p:nvSpPr>
            <p:cNvPr id="43" name="Rectangle 42"/>
            <p:cNvSpPr/>
            <p:nvPr/>
          </p:nvSpPr>
          <p:spPr>
            <a:xfrm>
              <a:off x="6660232" y="3068960"/>
              <a:ext cx="288032" cy="2160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Pentagon 43"/>
          <p:cNvSpPr/>
          <p:nvPr/>
        </p:nvSpPr>
        <p:spPr>
          <a:xfrm rot="10800000">
            <a:off x="3131841" y="4077072"/>
            <a:ext cx="5184576" cy="936104"/>
          </a:xfrm>
          <a:prstGeom prst="homePlat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45" name="Picture 44" descr="VoiceMail.png"/>
          <p:cNvPicPr>
            <a:picLocks noChangeAspect="1"/>
          </p:cNvPicPr>
          <p:nvPr/>
        </p:nvPicPr>
        <p:blipFill>
          <a:blip r:embed="rId8" cstate="print"/>
          <a:srcRect l="11111" t="20577" r="11111" b="10469"/>
          <a:stretch>
            <a:fillRect/>
          </a:stretch>
        </p:blipFill>
        <p:spPr>
          <a:xfrm>
            <a:off x="6223963" y="5230360"/>
            <a:ext cx="504056" cy="360040"/>
          </a:xfrm>
          <a:prstGeom prst="rect">
            <a:avLst/>
          </a:prstGeom>
        </p:spPr>
      </p:pic>
      <p:pic>
        <p:nvPicPr>
          <p:cNvPr id="46" name="Picture 45" descr="OutgoingCall.png"/>
          <p:cNvPicPr>
            <a:picLocks noChangeAspect="1"/>
          </p:cNvPicPr>
          <p:nvPr/>
        </p:nvPicPr>
        <p:blipFill>
          <a:blip r:embed="rId9" cstate="print"/>
          <a:stretch>
            <a:fillRect/>
          </a:stretch>
        </p:blipFill>
        <p:spPr>
          <a:xfrm>
            <a:off x="4976926" y="5086344"/>
            <a:ext cx="537668" cy="537668"/>
          </a:xfrm>
          <a:prstGeom prst="rect">
            <a:avLst/>
          </a:prstGeom>
        </p:spPr>
      </p:pic>
      <p:sp>
        <p:nvSpPr>
          <p:cNvPr id="47" name="TextBox 46"/>
          <p:cNvSpPr txBox="1"/>
          <p:nvPr/>
        </p:nvSpPr>
        <p:spPr>
          <a:xfrm>
            <a:off x="4355978" y="5590400"/>
            <a:ext cx="1779654" cy="430887"/>
          </a:xfrm>
          <a:prstGeom prst="rect">
            <a:avLst/>
          </a:prstGeom>
          <a:noFill/>
        </p:spPr>
        <p:txBody>
          <a:bodyPr wrap="none" rtlCol="0">
            <a:spAutoFit/>
          </a:bodyPr>
          <a:lstStyle/>
          <a:p>
            <a:pPr algn="ctr"/>
            <a:r>
              <a:rPr lang="en-US" sz="1100" dirty="0" smtClean="0">
                <a:latin typeface="HelveticaNeueLT Std Med" pitchFamily="34" charset="0"/>
              </a:rPr>
              <a:t>FORWARD</a:t>
            </a:r>
          </a:p>
          <a:p>
            <a:pPr algn="ctr"/>
            <a:r>
              <a:rPr lang="en-US" sz="1100" dirty="0" smtClean="0">
                <a:latin typeface="HelveticaNeueLT Std Med" pitchFamily="34" charset="0"/>
              </a:rPr>
              <a:t>(internal / </a:t>
            </a:r>
            <a:r>
              <a:rPr lang="en-US" sz="1100" dirty="0" err="1" smtClean="0">
                <a:latin typeface="HelveticaNeueLT Std Med" pitchFamily="34" charset="0"/>
              </a:rPr>
              <a:t>exfternal</a:t>
            </a:r>
            <a:r>
              <a:rPr lang="en-US" sz="1100" dirty="0" smtClean="0">
                <a:latin typeface="HelveticaNeueLT Std Med" pitchFamily="34" charset="0"/>
              </a:rPr>
              <a:t> nr)</a:t>
            </a:r>
            <a:endParaRPr lang="en-US" sz="1100" dirty="0">
              <a:latin typeface="HelveticaNeueLT Std Med" pitchFamily="34" charset="0"/>
            </a:endParaRPr>
          </a:p>
        </p:txBody>
      </p:sp>
      <p:sp>
        <p:nvSpPr>
          <p:cNvPr id="48" name="TextBox 47"/>
          <p:cNvSpPr txBox="1"/>
          <p:nvPr/>
        </p:nvSpPr>
        <p:spPr>
          <a:xfrm>
            <a:off x="5868146" y="5590400"/>
            <a:ext cx="1326004" cy="430887"/>
          </a:xfrm>
          <a:prstGeom prst="rect">
            <a:avLst/>
          </a:prstGeom>
          <a:noFill/>
        </p:spPr>
        <p:txBody>
          <a:bodyPr wrap="none" rtlCol="0">
            <a:spAutoFit/>
          </a:bodyPr>
          <a:lstStyle/>
          <a:p>
            <a:pPr algn="ctr"/>
            <a:r>
              <a:rPr lang="en-US" sz="1100" dirty="0" smtClean="0">
                <a:latin typeface="HelveticaNeueLT Std Med" pitchFamily="34" charset="0"/>
              </a:rPr>
              <a:t>PLAY MESSAGE</a:t>
            </a:r>
          </a:p>
          <a:p>
            <a:pPr algn="ctr"/>
            <a:endParaRPr lang="en-US" sz="1100" dirty="0">
              <a:latin typeface="HelveticaNeueLT Std Med" pitchFamily="34" charset="0"/>
            </a:endParaRPr>
          </a:p>
        </p:txBody>
      </p:sp>
      <p:sp>
        <p:nvSpPr>
          <p:cNvPr id="55" name="TextBox 54"/>
          <p:cNvSpPr txBox="1"/>
          <p:nvPr/>
        </p:nvSpPr>
        <p:spPr>
          <a:xfrm>
            <a:off x="7020274" y="5590400"/>
            <a:ext cx="1112805" cy="430887"/>
          </a:xfrm>
          <a:prstGeom prst="rect">
            <a:avLst/>
          </a:prstGeom>
          <a:noFill/>
        </p:spPr>
        <p:txBody>
          <a:bodyPr wrap="none" rtlCol="0">
            <a:spAutoFit/>
          </a:bodyPr>
          <a:lstStyle/>
          <a:p>
            <a:pPr algn="ctr"/>
            <a:r>
              <a:rPr lang="en-US" sz="1100" dirty="0" smtClean="0">
                <a:latin typeface="HelveticaNeueLT Std Med" pitchFamily="34" charset="0"/>
              </a:rPr>
              <a:t>DO NOTHING</a:t>
            </a:r>
          </a:p>
          <a:p>
            <a:pPr algn="ctr"/>
            <a:endParaRPr lang="en-US" sz="1100" dirty="0">
              <a:latin typeface="HelveticaNeueLT Std Med" pitchFamily="34" charset="0"/>
            </a:endParaRPr>
          </a:p>
        </p:txBody>
      </p:sp>
      <p:pic>
        <p:nvPicPr>
          <p:cNvPr id="56" name="Picture 55" descr="NotConnected.png"/>
          <p:cNvPicPr>
            <a:picLocks noChangeAspect="1"/>
          </p:cNvPicPr>
          <p:nvPr/>
        </p:nvPicPr>
        <p:blipFill>
          <a:blip r:embed="rId10" cstate="print"/>
          <a:stretch>
            <a:fillRect/>
          </a:stretch>
        </p:blipFill>
        <p:spPr>
          <a:xfrm>
            <a:off x="7367571" y="5086344"/>
            <a:ext cx="512065" cy="512065"/>
          </a:xfrm>
          <a:prstGeom prst="rect">
            <a:avLst/>
          </a:prstGeom>
        </p:spPr>
      </p:pic>
      <p:sp>
        <p:nvSpPr>
          <p:cNvPr id="57" name="Pentagon 56"/>
          <p:cNvSpPr/>
          <p:nvPr/>
        </p:nvSpPr>
        <p:spPr>
          <a:xfrm rot="10800000">
            <a:off x="3131842" y="5085183"/>
            <a:ext cx="5184576" cy="936104"/>
          </a:xfrm>
          <a:prstGeom prst="homePlat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txBox="1">
            <a:spLocks/>
          </p:cNvSpPr>
          <p:nvPr/>
        </p:nvSpPr>
        <p:spPr>
          <a:xfrm>
            <a:off x="428596" y="142852"/>
            <a:ext cx="8258204" cy="1143000"/>
          </a:xfrm>
          <a:prstGeom prst="rect">
            <a:avLst/>
          </a:prstGeom>
          <a:noFill/>
        </p:spPr>
        <p:txBody>
          <a:bodyPr anchor="t"/>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55116A"/>
                </a:solidFill>
                <a:effectLst/>
                <a:uLnTx/>
                <a:uFillTx/>
                <a:latin typeface="+mj-lt"/>
                <a:ea typeface="+mj-ea"/>
                <a:cs typeface="+mj-cs"/>
              </a:rPr>
              <a:t>Agenda</a:t>
            </a:r>
            <a:endParaRPr kumimoji="0" lang="nl-BE" sz="4400" b="0" i="0" u="none" strike="noStrike" kern="1200" cap="none" spc="0" normalizeH="0" baseline="0" noProof="0" dirty="0">
              <a:ln>
                <a:noFill/>
              </a:ln>
              <a:solidFill>
                <a:srgbClr val="55116A"/>
              </a:solidFill>
              <a:effectLst/>
              <a:uLnTx/>
              <a:uFillTx/>
              <a:latin typeface="+mj-lt"/>
              <a:ea typeface="+mj-ea"/>
              <a:cs typeface="+mj-cs"/>
            </a:endParaRPr>
          </a:p>
        </p:txBody>
      </p:sp>
      <p:sp>
        <p:nvSpPr>
          <p:cNvPr id="28" name="Date Placeholder 27"/>
          <p:cNvSpPr>
            <a:spLocks noGrp="1"/>
          </p:cNvSpPr>
          <p:nvPr>
            <p:ph type="dt" sz="half" idx="10"/>
          </p:nvPr>
        </p:nvSpPr>
        <p:spPr/>
        <p:txBody>
          <a:bodyPr/>
          <a:lstStyle/>
          <a:p>
            <a:fld id="{F15A13B7-E5ED-4E3A-A3C4-2CCB43DD3EC4}" type="datetime1">
              <a:rPr lang="fr-FR" smtClean="0"/>
              <a:pPr/>
              <a:t>03/08/2012</a:t>
            </a:fld>
            <a:endParaRPr lang="nl-BE"/>
          </a:p>
        </p:txBody>
      </p:sp>
      <p:sp>
        <p:nvSpPr>
          <p:cNvPr id="29" name="Slide Number Placeholder 28"/>
          <p:cNvSpPr>
            <a:spLocks noGrp="1"/>
          </p:cNvSpPr>
          <p:nvPr>
            <p:ph type="sldNum" sz="quarter" idx="12"/>
          </p:nvPr>
        </p:nvSpPr>
        <p:spPr/>
        <p:txBody>
          <a:bodyPr/>
          <a:lstStyle/>
          <a:p>
            <a:fld id="{FD502698-FC12-4F3F-AC14-452297CAF534}" type="slidenum">
              <a:rPr lang="nl-BE" smtClean="0"/>
              <a:pPr/>
              <a:t>2</a:t>
            </a:fld>
            <a:endParaRPr lang="nl-BE"/>
          </a:p>
        </p:txBody>
      </p:sp>
      <p:sp>
        <p:nvSpPr>
          <p:cNvPr id="26" name="Rectangle 25"/>
          <p:cNvSpPr/>
          <p:nvPr/>
        </p:nvSpPr>
        <p:spPr>
          <a:xfrm>
            <a:off x="1000100" y="1714488"/>
            <a:ext cx="5715024" cy="2554545"/>
          </a:xfrm>
          <a:prstGeom prst="rect">
            <a:avLst/>
          </a:prstGeom>
        </p:spPr>
        <p:txBody>
          <a:bodyPr wrap="square">
            <a:spAutoFit/>
          </a:bodyPr>
          <a:lstStyle/>
          <a:p>
            <a:pPr marL="406908" lvl="2" indent="-457200">
              <a:buFont typeface="+mj-lt"/>
              <a:buAutoNum type="arabicPeriod"/>
            </a:pPr>
            <a:r>
              <a:rPr lang="fr-BE" sz="2000" dirty="0" smtClean="0"/>
              <a:t>Architecture &amp; Services</a:t>
            </a:r>
          </a:p>
          <a:p>
            <a:pPr marL="406908" lvl="2" indent="-457200">
              <a:buFont typeface="+mj-lt"/>
              <a:buAutoNum type="arabicPeriod"/>
            </a:pPr>
            <a:r>
              <a:rPr lang="fr-BE" sz="2000" dirty="0" smtClean="0"/>
              <a:t>Template </a:t>
            </a:r>
            <a:r>
              <a:rPr lang="fr-BE" sz="2000" dirty="0" err="1" smtClean="0"/>
              <a:t>Presentation</a:t>
            </a:r>
            <a:r>
              <a:rPr lang="fr-BE" sz="2000" dirty="0" smtClean="0"/>
              <a:t> </a:t>
            </a:r>
          </a:p>
          <a:p>
            <a:pPr marL="406908" lvl="2" indent="-457200">
              <a:buFont typeface="+mj-lt"/>
              <a:buAutoNum type="arabicPeriod"/>
            </a:pPr>
            <a:r>
              <a:rPr lang="fr-BE" sz="2000" dirty="0" smtClean="0"/>
              <a:t>Project Plan</a:t>
            </a:r>
          </a:p>
          <a:p>
            <a:pPr marL="863600" lvl="3" indent="-147638">
              <a:buFont typeface="Arial" pitchFamily="34" charset="0"/>
              <a:buChar char="•"/>
            </a:pPr>
            <a:r>
              <a:rPr lang="fr-BE" sz="2000" dirty="0" smtClean="0"/>
              <a:t>Planning</a:t>
            </a:r>
          </a:p>
          <a:p>
            <a:pPr marL="863600" lvl="3" indent="-147638">
              <a:buFont typeface="Arial" pitchFamily="34" charset="0"/>
              <a:buChar char="•"/>
            </a:pPr>
            <a:r>
              <a:rPr lang="fr-BE" sz="2000" dirty="0" smtClean="0"/>
              <a:t>Technical Information </a:t>
            </a:r>
            <a:r>
              <a:rPr lang="fr-BE" sz="2000" dirty="0" err="1" smtClean="0"/>
              <a:t>gathering</a:t>
            </a:r>
            <a:endParaRPr lang="fr-BE" sz="2000" dirty="0" smtClean="0"/>
          </a:p>
          <a:p>
            <a:pPr marL="885825" lvl="5" indent="-169863">
              <a:buFont typeface="Arial" pitchFamily="34" charset="0"/>
              <a:buChar char="•"/>
            </a:pPr>
            <a:r>
              <a:rPr lang="fr-BE" sz="2000" dirty="0" smtClean="0"/>
              <a:t>Installation </a:t>
            </a:r>
            <a:r>
              <a:rPr lang="fr-BE" sz="2000" dirty="0" err="1" smtClean="0"/>
              <a:t>requirements</a:t>
            </a:r>
            <a:endParaRPr lang="fr-BE" sz="2000" dirty="0" smtClean="0"/>
          </a:p>
          <a:p>
            <a:pPr marL="406908" lvl="2" indent="-457200">
              <a:buFont typeface="+mj-lt"/>
              <a:buAutoNum type="arabicPeriod"/>
            </a:pPr>
            <a:r>
              <a:rPr lang="fr-BE" sz="2000" dirty="0" smtClean="0"/>
              <a:t>Support &amp; Trainings</a:t>
            </a:r>
          </a:p>
          <a:p>
            <a:pPr marL="406908" lvl="2" indent="-457200"/>
            <a:endParaRPr lang="fr-BE" sz="2000"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dirty="0" smtClean="0">
                <a:solidFill>
                  <a:srgbClr val="55116A"/>
                </a:solidFill>
              </a:rPr>
              <a:t>IVR Profile</a:t>
            </a:r>
          </a:p>
        </p:txBody>
      </p:sp>
      <p:sp>
        <p:nvSpPr>
          <p:cNvPr id="4" name="Date Placeholder 3"/>
          <p:cNvSpPr>
            <a:spLocks noGrp="1"/>
          </p:cNvSpPr>
          <p:nvPr>
            <p:ph type="dt" sz="half" idx="10"/>
          </p:nvPr>
        </p:nvSpPr>
        <p:spPr/>
        <p:txBody>
          <a:bodyPr/>
          <a:lstStyle/>
          <a:p>
            <a:fld id="{01F3F39E-F941-4414-A7DA-E5B1532E80A0}" type="datetime1">
              <a:rPr lang="fr-FR" smtClean="0"/>
              <a:pPr/>
              <a:t>03/08/2012</a:t>
            </a:fld>
            <a:endParaRPr lang="nl-BE"/>
          </a:p>
        </p:txBody>
      </p:sp>
      <p:sp>
        <p:nvSpPr>
          <p:cNvPr id="6" name="Slide Number Placeholder 5"/>
          <p:cNvSpPr>
            <a:spLocks noGrp="1"/>
          </p:cNvSpPr>
          <p:nvPr>
            <p:ph type="sldNum" sz="quarter" idx="12"/>
          </p:nvPr>
        </p:nvSpPr>
        <p:spPr/>
        <p:txBody>
          <a:bodyPr/>
          <a:lstStyle/>
          <a:p>
            <a:fld id="{FD502698-FC12-4F3F-AC14-452297CAF534}" type="slidenum">
              <a:rPr lang="nl-BE" smtClean="0"/>
              <a:pPr/>
              <a:t>20</a:t>
            </a:fld>
            <a:endParaRPr lang="nl-BE"/>
          </a:p>
        </p:txBody>
      </p:sp>
      <p:pic>
        <p:nvPicPr>
          <p:cNvPr id="9" name="Picture 2"/>
          <p:cNvPicPr>
            <a:picLocks noChangeAspect="1" noChangeArrowheads="1"/>
          </p:cNvPicPr>
          <p:nvPr/>
        </p:nvPicPr>
        <p:blipFill>
          <a:blip r:embed="rId2" cstate="print"/>
          <a:srcRect l="31500" t="33840" r="13601" b="28001"/>
          <a:stretch>
            <a:fillRect/>
          </a:stretch>
        </p:blipFill>
        <p:spPr bwMode="auto">
          <a:xfrm>
            <a:off x="1979712" y="1484784"/>
            <a:ext cx="5112568" cy="2221016"/>
          </a:xfrm>
          <a:prstGeom prst="rect">
            <a:avLst/>
          </a:prstGeom>
          <a:noFill/>
          <a:ln w="9525">
            <a:noFill/>
            <a:miter lim="800000"/>
            <a:headEnd/>
            <a:tailEnd/>
          </a:ln>
        </p:spPr>
      </p:pic>
      <p:sp>
        <p:nvSpPr>
          <p:cNvPr id="22" name="Rectangle 21"/>
          <p:cNvSpPr/>
          <p:nvPr/>
        </p:nvSpPr>
        <p:spPr>
          <a:xfrm>
            <a:off x="7668344" y="188640"/>
            <a:ext cx="1224136" cy="9361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aphicFrame>
        <p:nvGraphicFramePr>
          <p:cNvPr id="23" name="Diagram 22"/>
          <p:cNvGraphicFramePr/>
          <p:nvPr/>
        </p:nvGraphicFramePr>
        <p:xfrm>
          <a:off x="7812360" y="260648"/>
          <a:ext cx="1008112" cy="720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1" name="Rectangle 70"/>
          <p:cNvSpPr/>
          <p:nvPr/>
        </p:nvSpPr>
        <p:spPr>
          <a:xfrm>
            <a:off x="2987824" y="1844824"/>
            <a:ext cx="5112568" cy="648072"/>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72" name="TextBox 71"/>
          <p:cNvSpPr txBox="1"/>
          <p:nvPr/>
        </p:nvSpPr>
        <p:spPr>
          <a:xfrm>
            <a:off x="7092280" y="1988840"/>
            <a:ext cx="1003993" cy="276999"/>
          </a:xfrm>
          <a:prstGeom prst="rect">
            <a:avLst/>
          </a:prstGeom>
          <a:noFill/>
        </p:spPr>
        <p:txBody>
          <a:bodyPr wrap="none" rtlCol="0">
            <a:spAutoFit/>
          </a:bodyPr>
          <a:lstStyle/>
          <a:p>
            <a:r>
              <a:rPr lang="fr-BE" sz="1200" dirty="0" smtClean="0"/>
              <a:t>Max 5 </a:t>
            </a:r>
            <a:r>
              <a:rPr lang="fr-BE" sz="1200" dirty="0" err="1" smtClean="0"/>
              <a:t>Nodes</a:t>
            </a:r>
            <a:endParaRPr lang="fr-BE" sz="1200" dirty="0"/>
          </a:p>
        </p:txBody>
      </p:sp>
      <p:sp>
        <p:nvSpPr>
          <p:cNvPr id="73" name="Rectangle 72"/>
          <p:cNvSpPr/>
          <p:nvPr/>
        </p:nvSpPr>
        <p:spPr>
          <a:xfrm flipH="1">
            <a:off x="3203848" y="2420888"/>
            <a:ext cx="792088" cy="1872208"/>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49" name="TextBox 48"/>
          <p:cNvSpPr txBox="1"/>
          <p:nvPr/>
        </p:nvSpPr>
        <p:spPr>
          <a:xfrm>
            <a:off x="3203848" y="3789040"/>
            <a:ext cx="861133" cy="461665"/>
          </a:xfrm>
          <a:prstGeom prst="rect">
            <a:avLst/>
          </a:prstGeom>
          <a:noFill/>
        </p:spPr>
        <p:txBody>
          <a:bodyPr wrap="none" rtlCol="0">
            <a:spAutoFit/>
          </a:bodyPr>
          <a:lstStyle/>
          <a:p>
            <a:pPr algn="ctr"/>
            <a:r>
              <a:rPr lang="fr-BE" sz="1200" dirty="0" smtClean="0"/>
              <a:t>Max 3 </a:t>
            </a:r>
          </a:p>
          <a:p>
            <a:pPr algn="ctr"/>
            <a:r>
              <a:rPr lang="fr-BE" sz="1200" dirty="0" err="1" smtClean="0"/>
              <a:t>Sub</a:t>
            </a:r>
            <a:r>
              <a:rPr lang="fr-BE" sz="1200" dirty="0" smtClean="0"/>
              <a:t>-</a:t>
            </a:r>
            <a:r>
              <a:rPr lang="fr-BE" sz="1200" dirty="0" err="1" smtClean="0"/>
              <a:t>Nodes</a:t>
            </a:r>
            <a:endParaRPr lang="fr-BE" sz="1200" dirty="0"/>
          </a:p>
        </p:txBody>
      </p:sp>
      <p:pic>
        <p:nvPicPr>
          <p:cNvPr id="50" name="Picture 49" descr="OutgoingCall.png"/>
          <p:cNvPicPr>
            <a:picLocks noChangeAspect="1"/>
          </p:cNvPicPr>
          <p:nvPr/>
        </p:nvPicPr>
        <p:blipFill>
          <a:blip r:embed="rId8" cstate="print"/>
          <a:stretch>
            <a:fillRect/>
          </a:stretch>
        </p:blipFill>
        <p:spPr>
          <a:xfrm>
            <a:off x="2051720" y="4656038"/>
            <a:ext cx="537668" cy="537668"/>
          </a:xfrm>
          <a:prstGeom prst="rect">
            <a:avLst/>
          </a:prstGeom>
        </p:spPr>
      </p:pic>
      <p:sp>
        <p:nvSpPr>
          <p:cNvPr id="52" name="TextBox 51"/>
          <p:cNvSpPr txBox="1"/>
          <p:nvPr/>
        </p:nvSpPr>
        <p:spPr>
          <a:xfrm>
            <a:off x="2706371" y="4582869"/>
            <a:ext cx="5112568" cy="646331"/>
          </a:xfrm>
          <a:prstGeom prst="rect">
            <a:avLst/>
          </a:prstGeom>
          <a:noFill/>
        </p:spPr>
        <p:txBody>
          <a:bodyPr wrap="square" rtlCol="0">
            <a:spAutoFit/>
          </a:bodyPr>
          <a:lstStyle/>
          <a:p>
            <a:r>
              <a:rPr lang="fr-BE" dirty="0" err="1" smtClean="0"/>
              <a:t>Remarks</a:t>
            </a:r>
            <a:r>
              <a:rPr lang="fr-BE" dirty="0" smtClean="0"/>
              <a:t> : To have more layer </a:t>
            </a:r>
            <a:r>
              <a:rPr lang="fr-BE" dirty="0" err="1" smtClean="0"/>
              <a:t>you</a:t>
            </a:r>
            <a:r>
              <a:rPr lang="fr-BE" dirty="0" smtClean="0"/>
              <a:t> </a:t>
            </a:r>
            <a:r>
              <a:rPr lang="fr-BE" dirty="0" err="1" smtClean="0"/>
              <a:t>can</a:t>
            </a:r>
            <a:r>
              <a:rPr lang="fr-BE" dirty="0" smtClean="0"/>
              <a:t> </a:t>
            </a:r>
            <a:r>
              <a:rPr lang="fr-BE" dirty="0" err="1" smtClean="0"/>
              <a:t>forward</a:t>
            </a:r>
            <a:r>
              <a:rPr lang="fr-BE" dirty="0" smtClean="0"/>
              <a:t> to an extension </a:t>
            </a:r>
            <a:r>
              <a:rPr lang="fr-BE" dirty="0" err="1" smtClean="0"/>
              <a:t>with</a:t>
            </a:r>
            <a:r>
              <a:rPr lang="fr-BE" dirty="0" smtClean="0"/>
              <a:t> IVR profile  </a:t>
            </a:r>
            <a:endParaRPr lang="fr-B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dirty="0" smtClean="0">
                <a:solidFill>
                  <a:srgbClr val="55116A"/>
                </a:solidFill>
              </a:rPr>
              <a:t>Profile : Conference Room</a:t>
            </a:r>
          </a:p>
        </p:txBody>
      </p:sp>
      <p:sp>
        <p:nvSpPr>
          <p:cNvPr id="3" name="Content Placeholder 2"/>
          <p:cNvSpPr>
            <a:spLocks noGrp="1"/>
          </p:cNvSpPr>
          <p:nvPr>
            <p:ph idx="1"/>
          </p:nvPr>
        </p:nvSpPr>
        <p:spPr/>
        <p:txBody>
          <a:bodyPr/>
          <a:lstStyle/>
          <a:p>
            <a:r>
              <a:rPr lang="en-US" sz="2400" dirty="0" smtClean="0"/>
              <a:t>Link conference room extension to virtual conference room</a:t>
            </a:r>
          </a:p>
          <a:p>
            <a:pPr lvl="1"/>
            <a:r>
              <a:rPr lang="en-US" sz="2000" dirty="0" smtClean="0"/>
              <a:t>Possible to link multiple numbers to same conference room, e.g.:</a:t>
            </a:r>
          </a:p>
          <a:p>
            <a:pPr lvl="2"/>
            <a:r>
              <a:rPr lang="en-US" sz="1800" dirty="0" smtClean="0"/>
              <a:t>Number for internal use – no </a:t>
            </a:r>
            <a:r>
              <a:rPr lang="en-US" sz="1800" dirty="0" err="1" smtClean="0"/>
              <a:t>pincode</a:t>
            </a:r>
            <a:r>
              <a:rPr lang="en-US" sz="1800" dirty="0" smtClean="0"/>
              <a:t> required</a:t>
            </a:r>
          </a:p>
          <a:p>
            <a:pPr lvl="2"/>
            <a:r>
              <a:rPr lang="en-US" sz="1800" dirty="0" smtClean="0"/>
              <a:t>Number for external use – </a:t>
            </a:r>
            <a:r>
              <a:rPr lang="en-US" sz="1800" dirty="0" err="1" smtClean="0"/>
              <a:t>pincode</a:t>
            </a:r>
            <a:r>
              <a:rPr lang="en-US" sz="1800" dirty="0" smtClean="0"/>
              <a:t> required</a:t>
            </a:r>
          </a:p>
          <a:p>
            <a:pPr lvl="1"/>
            <a:r>
              <a:rPr lang="en-US" sz="2000" dirty="0" smtClean="0"/>
              <a:t>Up to 20 virtual conference </a:t>
            </a:r>
            <a:r>
              <a:rPr lang="en-US" sz="2000" dirty="0" err="1" smtClean="0"/>
              <a:t>rooom</a:t>
            </a:r>
            <a:r>
              <a:rPr lang="en-US" sz="2000" dirty="0" smtClean="0"/>
              <a:t> profiles standard included !</a:t>
            </a:r>
          </a:p>
          <a:p>
            <a:pPr lvl="1"/>
            <a:endParaRPr lang="en-US" sz="2000" dirty="0" smtClean="0"/>
          </a:p>
          <a:p>
            <a:r>
              <a:rPr lang="en-US" sz="2400" dirty="0" err="1" smtClean="0"/>
              <a:t>Pincode</a:t>
            </a:r>
            <a:endParaRPr lang="en-US" dirty="0"/>
          </a:p>
        </p:txBody>
      </p:sp>
      <p:sp>
        <p:nvSpPr>
          <p:cNvPr id="4" name="Date Placeholder 3"/>
          <p:cNvSpPr>
            <a:spLocks noGrp="1"/>
          </p:cNvSpPr>
          <p:nvPr>
            <p:ph type="dt" sz="half" idx="10"/>
          </p:nvPr>
        </p:nvSpPr>
        <p:spPr/>
        <p:txBody>
          <a:bodyPr/>
          <a:lstStyle/>
          <a:p>
            <a:fld id="{01F3F39E-F941-4414-A7DA-E5B1532E80A0}" type="datetime1">
              <a:rPr lang="fr-FR" smtClean="0"/>
              <a:pPr/>
              <a:t>03/08/2012</a:t>
            </a:fld>
            <a:endParaRPr lang="nl-BE"/>
          </a:p>
        </p:txBody>
      </p:sp>
      <p:sp>
        <p:nvSpPr>
          <p:cNvPr id="6" name="Slide Number Placeholder 5"/>
          <p:cNvSpPr>
            <a:spLocks noGrp="1"/>
          </p:cNvSpPr>
          <p:nvPr>
            <p:ph type="sldNum" sz="quarter" idx="12"/>
          </p:nvPr>
        </p:nvSpPr>
        <p:spPr/>
        <p:txBody>
          <a:bodyPr/>
          <a:lstStyle/>
          <a:p>
            <a:fld id="{FD502698-FC12-4F3F-AC14-452297CAF534}" type="slidenum">
              <a:rPr lang="nl-BE" smtClean="0"/>
              <a:pPr/>
              <a:t>21</a:t>
            </a:fld>
            <a:endParaRPr lang="nl-BE"/>
          </a:p>
        </p:txBody>
      </p:sp>
      <p:pic>
        <p:nvPicPr>
          <p:cNvPr id="7" name="Picture 5"/>
          <p:cNvPicPr>
            <a:picLocks noChangeAspect="1" noChangeArrowheads="1"/>
          </p:cNvPicPr>
          <p:nvPr/>
        </p:nvPicPr>
        <p:blipFill>
          <a:blip r:embed="rId2" cstate="print"/>
          <a:srcRect l="1372" t="10976" r="1209" b="1209"/>
          <a:stretch>
            <a:fillRect/>
          </a:stretch>
        </p:blipFill>
        <p:spPr bwMode="auto">
          <a:xfrm>
            <a:off x="7884368" y="260648"/>
            <a:ext cx="798839" cy="720080"/>
          </a:xfrm>
          <a:prstGeom prst="rect">
            <a:avLst/>
          </a:prstGeom>
          <a:noFill/>
          <a:ln w="9525">
            <a:noFill/>
            <a:miter lim="800000"/>
            <a:headEnd/>
            <a:tailEnd/>
          </a:ln>
        </p:spPr>
      </p:pic>
      <p:sp>
        <p:nvSpPr>
          <p:cNvPr id="8" name="Rectangle 7"/>
          <p:cNvSpPr/>
          <p:nvPr/>
        </p:nvSpPr>
        <p:spPr>
          <a:xfrm>
            <a:off x="7668344" y="188640"/>
            <a:ext cx="1224136" cy="9361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dirty="0" smtClean="0">
                <a:solidFill>
                  <a:srgbClr val="55116A"/>
                </a:solidFill>
              </a:rPr>
              <a:t>Analog connection</a:t>
            </a:r>
          </a:p>
        </p:txBody>
      </p:sp>
      <p:sp>
        <p:nvSpPr>
          <p:cNvPr id="3" name="Content Placeholder 2"/>
          <p:cNvSpPr>
            <a:spLocks noGrp="1"/>
          </p:cNvSpPr>
          <p:nvPr>
            <p:ph idx="1"/>
          </p:nvPr>
        </p:nvSpPr>
        <p:spPr/>
        <p:txBody>
          <a:bodyPr/>
          <a:lstStyle/>
          <a:p>
            <a:r>
              <a:rPr lang="en-US" sz="2400" dirty="0" smtClean="0"/>
              <a:t>FXS card and “</a:t>
            </a:r>
            <a:r>
              <a:rPr lang="en-US" sz="2400" dirty="0" err="1" smtClean="0"/>
              <a:t>Sipura</a:t>
            </a:r>
            <a:r>
              <a:rPr lang="en-US" sz="2400" dirty="0" smtClean="0"/>
              <a:t>” are use to connect analog device</a:t>
            </a:r>
          </a:p>
          <a:p>
            <a:pPr lvl="1">
              <a:buFont typeface="Symbol"/>
              <a:buChar char="Þ"/>
            </a:pPr>
            <a:r>
              <a:rPr lang="en-US" sz="2000" dirty="0" smtClean="0"/>
              <a:t>It’s important to define which type of device will be connected to the SOP</a:t>
            </a:r>
          </a:p>
          <a:p>
            <a:pPr lvl="2">
              <a:buFont typeface="Symbol"/>
              <a:buChar char="Þ"/>
            </a:pPr>
            <a:r>
              <a:rPr lang="en-US" sz="1600" dirty="0" smtClean="0"/>
              <a:t>FAX ?</a:t>
            </a:r>
          </a:p>
          <a:p>
            <a:pPr lvl="2">
              <a:buFont typeface="Symbol"/>
              <a:buChar char="Þ"/>
            </a:pPr>
            <a:r>
              <a:rPr lang="en-US" sz="1600" dirty="0" smtClean="0"/>
              <a:t>Modem ?</a:t>
            </a:r>
          </a:p>
          <a:p>
            <a:pPr lvl="2">
              <a:buFont typeface="Symbol"/>
              <a:buChar char="Þ"/>
            </a:pPr>
            <a:r>
              <a:rPr lang="en-US" sz="1600" dirty="0" smtClean="0"/>
              <a:t>Analog phone ?</a:t>
            </a:r>
          </a:p>
          <a:p>
            <a:pPr lvl="2">
              <a:buFont typeface="Symbol"/>
              <a:buChar char="Þ"/>
            </a:pPr>
            <a:r>
              <a:rPr lang="en-US" sz="1600" dirty="0" smtClean="0"/>
              <a:t>Stamp machine ?</a:t>
            </a:r>
          </a:p>
          <a:p>
            <a:pPr lvl="2">
              <a:buFont typeface="Symbol"/>
              <a:buChar char="Þ"/>
            </a:pPr>
            <a:endParaRPr lang="en-US" sz="1600" dirty="0" smtClean="0"/>
          </a:p>
          <a:p>
            <a:r>
              <a:rPr lang="en-US" sz="2400" dirty="0" smtClean="0"/>
              <a:t>For Modem and stamp machine it’s important to use the </a:t>
            </a:r>
            <a:r>
              <a:rPr lang="en-US" sz="2400" dirty="0" err="1" smtClean="0"/>
              <a:t>rignt</a:t>
            </a:r>
            <a:r>
              <a:rPr lang="en-US" sz="2400" dirty="0" smtClean="0"/>
              <a:t> connection method as it’s quite sensitive </a:t>
            </a:r>
          </a:p>
          <a:p>
            <a:pPr lvl="2">
              <a:buFont typeface="Symbol"/>
              <a:buChar char="Þ"/>
            </a:pPr>
            <a:r>
              <a:rPr lang="en-US" sz="2000" dirty="0" smtClean="0"/>
              <a:t> many Fax will be</a:t>
            </a:r>
          </a:p>
        </p:txBody>
      </p:sp>
      <p:sp>
        <p:nvSpPr>
          <p:cNvPr id="4" name="Date Placeholder 3"/>
          <p:cNvSpPr>
            <a:spLocks noGrp="1"/>
          </p:cNvSpPr>
          <p:nvPr>
            <p:ph type="dt" sz="half" idx="10"/>
          </p:nvPr>
        </p:nvSpPr>
        <p:spPr/>
        <p:txBody>
          <a:bodyPr/>
          <a:lstStyle/>
          <a:p>
            <a:fld id="{01F3F39E-F941-4414-A7DA-E5B1532E80A0}" type="datetime1">
              <a:rPr lang="fr-FR" smtClean="0"/>
              <a:pPr/>
              <a:t>03/08/2012</a:t>
            </a:fld>
            <a:endParaRPr lang="nl-BE"/>
          </a:p>
        </p:txBody>
      </p:sp>
      <p:sp>
        <p:nvSpPr>
          <p:cNvPr id="6" name="Slide Number Placeholder 5"/>
          <p:cNvSpPr>
            <a:spLocks noGrp="1"/>
          </p:cNvSpPr>
          <p:nvPr>
            <p:ph type="sldNum" sz="quarter" idx="12"/>
          </p:nvPr>
        </p:nvSpPr>
        <p:spPr/>
        <p:txBody>
          <a:bodyPr/>
          <a:lstStyle/>
          <a:p>
            <a:fld id="{FD502698-FC12-4F3F-AC14-452297CAF534}" type="slidenum">
              <a:rPr lang="nl-BE" smtClean="0"/>
              <a:pPr/>
              <a:t>22</a:t>
            </a:fld>
            <a:endParaRPr lang="nl-BE"/>
          </a:p>
        </p:txBody>
      </p:sp>
      <p:sp>
        <p:nvSpPr>
          <p:cNvPr id="8" name="Rectangle 7"/>
          <p:cNvSpPr/>
          <p:nvPr/>
        </p:nvSpPr>
        <p:spPr>
          <a:xfrm>
            <a:off x="7668344" y="188640"/>
            <a:ext cx="1224136" cy="9361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9" name="Picture 8" descr="FaxIdle.png"/>
          <p:cNvPicPr>
            <a:picLocks noChangeAspect="1"/>
          </p:cNvPicPr>
          <p:nvPr/>
        </p:nvPicPr>
        <p:blipFill>
          <a:blip r:embed="rId2" cstate="print"/>
          <a:stretch>
            <a:fillRect/>
          </a:stretch>
        </p:blipFill>
        <p:spPr>
          <a:xfrm>
            <a:off x="7938029" y="260648"/>
            <a:ext cx="738427" cy="72008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txBox="1">
            <a:spLocks/>
          </p:cNvSpPr>
          <p:nvPr/>
        </p:nvSpPr>
        <p:spPr>
          <a:xfrm>
            <a:off x="428596" y="142852"/>
            <a:ext cx="8258204" cy="1143000"/>
          </a:xfrm>
          <a:prstGeom prst="rect">
            <a:avLst/>
          </a:prstGeom>
          <a:noFill/>
        </p:spPr>
        <p:txBody>
          <a:bodyPr anchor="t"/>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55116A"/>
                </a:solidFill>
                <a:effectLst/>
                <a:uLnTx/>
                <a:uFillTx/>
                <a:latin typeface="+mj-lt"/>
                <a:ea typeface="+mj-ea"/>
                <a:cs typeface="+mj-cs"/>
              </a:rPr>
              <a:t>Agenda</a:t>
            </a:r>
            <a:endParaRPr kumimoji="0" lang="nl-BE" sz="4400" b="0" i="0" u="none" strike="noStrike" kern="1200" cap="none" spc="0" normalizeH="0" baseline="0" noProof="0" dirty="0">
              <a:ln>
                <a:noFill/>
              </a:ln>
              <a:solidFill>
                <a:srgbClr val="55116A"/>
              </a:solidFill>
              <a:effectLst/>
              <a:uLnTx/>
              <a:uFillTx/>
              <a:latin typeface="+mj-lt"/>
              <a:ea typeface="+mj-ea"/>
              <a:cs typeface="+mj-cs"/>
            </a:endParaRPr>
          </a:p>
        </p:txBody>
      </p:sp>
      <p:sp>
        <p:nvSpPr>
          <p:cNvPr id="28" name="Date Placeholder 27"/>
          <p:cNvSpPr>
            <a:spLocks noGrp="1"/>
          </p:cNvSpPr>
          <p:nvPr>
            <p:ph type="dt" sz="half" idx="10"/>
          </p:nvPr>
        </p:nvSpPr>
        <p:spPr/>
        <p:txBody>
          <a:bodyPr/>
          <a:lstStyle/>
          <a:p>
            <a:fld id="{F15A13B7-E5ED-4E3A-A3C4-2CCB43DD3EC4}" type="datetime1">
              <a:rPr lang="fr-FR" smtClean="0"/>
              <a:pPr/>
              <a:t>03/08/2012</a:t>
            </a:fld>
            <a:endParaRPr lang="nl-BE"/>
          </a:p>
        </p:txBody>
      </p:sp>
      <p:sp>
        <p:nvSpPr>
          <p:cNvPr id="29" name="Slide Number Placeholder 28"/>
          <p:cNvSpPr>
            <a:spLocks noGrp="1"/>
          </p:cNvSpPr>
          <p:nvPr>
            <p:ph type="sldNum" sz="quarter" idx="12"/>
          </p:nvPr>
        </p:nvSpPr>
        <p:spPr/>
        <p:txBody>
          <a:bodyPr/>
          <a:lstStyle/>
          <a:p>
            <a:fld id="{FD502698-FC12-4F3F-AC14-452297CAF534}" type="slidenum">
              <a:rPr lang="nl-BE" smtClean="0"/>
              <a:pPr/>
              <a:t>23</a:t>
            </a:fld>
            <a:endParaRPr lang="nl-BE"/>
          </a:p>
        </p:txBody>
      </p:sp>
      <p:sp>
        <p:nvSpPr>
          <p:cNvPr id="26" name="Rectangle 25"/>
          <p:cNvSpPr/>
          <p:nvPr/>
        </p:nvSpPr>
        <p:spPr>
          <a:xfrm>
            <a:off x="1000100" y="1714488"/>
            <a:ext cx="5715024" cy="2554545"/>
          </a:xfrm>
          <a:prstGeom prst="rect">
            <a:avLst/>
          </a:prstGeom>
        </p:spPr>
        <p:txBody>
          <a:bodyPr wrap="square">
            <a:spAutoFit/>
          </a:bodyPr>
          <a:lstStyle/>
          <a:p>
            <a:pPr marL="406908" lvl="2" indent="-457200">
              <a:buFont typeface="+mj-lt"/>
              <a:buAutoNum type="arabicPeriod"/>
            </a:pPr>
            <a:r>
              <a:rPr lang="fr-BE" sz="2000" dirty="0" smtClean="0"/>
              <a:t>Architecture &amp; Services</a:t>
            </a:r>
          </a:p>
          <a:p>
            <a:pPr marL="406908" lvl="2" indent="-457200">
              <a:buFont typeface="+mj-lt"/>
              <a:buAutoNum type="arabicPeriod"/>
            </a:pPr>
            <a:r>
              <a:rPr lang="fr-BE" sz="2000" dirty="0" smtClean="0"/>
              <a:t>Template </a:t>
            </a:r>
            <a:r>
              <a:rPr lang="fr-BE" sz="2000" dirty="0" err="1" smtClean="0"/>
              <a:t>Presentation</a:t>
            </a:r>
            <a:r>
              <a:rPr lang="fr-BE" sz="2000" dirty="0" smtClean="0"/>
              <a:t> </a:t>
            </a:r>
          </a:p>
          <a:p>
            <a:pPr marL="406908" lvl="2" indent="-457200">
              <a:buFont typeface="+mj-lt"/>
              <a:buAutoNum type="arabicPeriod"/>
            </a:pPr>
            <a:r>
              <a:rPr lang="fr-BE" sz="2000" dirty="0" smtClean="0"/>
              <a:t>Project Plan</a:t>
            </a:r>
          </a:p>
          <a:p>
            <a:pPr marL="863600" lvl="3" indent="-147638">
              <a:buFont typeface="Arial" pitchFamily="34" charset="0"/>
              <a:buChar char="•"/>
            </a:pPr>
            <a:r>
              <a:rPr lang="fr-BE" sz="2000" dirty="0" smtClean="0"/>
              <a:t>Planning</a:t>
            </a:r>
          </a:p>
          <a:p>
            <a:pPr marL="863600" lvl="3" indent="-147638">
              <a:buFont typeface="Arial" pitchFamily="34" charset="0"/>
              <a:buChar char="•"/>
            </a:pPr>
            <a:r>
              <a:rPr lang="fr-BE" sz="2000" dirty="0" smtClean="0"/>
              <a:t>Technical Information </a:t>
            </a:r>
            <a:r>
              <a:rPr lang="fr-BE" sz="2000" dirty="0" err="1" smtClean="0"/>
              <a:t>gathering</a:t>
            </a:r>
            <a:endParaRPr lang="fr-BE" sz="2000" dirty="0" smtClean="0"/>
          </a:p>
          <a:p>
            <a:pPr marL="885825" lvl="5" indent="-169863">
              <a:buFont typeface="Arial" pitchFamily="34" charset="0"/>
              <a:buChar char="•"/>
            </a:pPr>
            <a:r>
              <a:rPr lang="fr-BE" sz="2000" dirty="0" smtClean="0"/>
              <a:t>Installation </a:t>
            </a:r>
            <a:r>
              <a:rPr lang="fr-BE" sz="2000" dirty="0" err="1" smtClean="0"/>
              <a:t>requirements</a:t>
            </a:r>
            <a:endParaRPr lang="fr-BE" sz="2000" dirty="0" smtClean="0"/>
          </a:p>
          <a:p>
            <a:pPr marL="406908" lvl="2" indent="-457200">
              <a:buFont typeface="+mj-lt"/>
              <a:buAutoNum type="arabicPeriod"/>
            </a:pPr>
            <a:r>
              <a:rPr lang="fr-BE" sz="2000" dirty="0" smtClean="0"/>
              <a:t>Support &amp; Trainings</a:t>
            </a:r>
          </a:p>
          <a:p>
            <a:pPr marL="406908" lvl="2" indent="-457200"/>
            <a:endParaRPr lang="fr-BE" sz="20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F15A13B7-E5ED-4E3A-A3C4-2CCB43DD3EC4}" type="datetime1">
              <a:rPr lang="fr-FR" smtClean="0"/>
              <a:pPr/>
              <a:t>03/08/2012</a:t>
            </a:fld>
            <a:endParaRPr lang="nl-BE"/>
          </a:p>
        </p:txBody>
      </p:sp>
      <p:sp>
        <p:nvSpPr>
          <p:cNvPr id="29" name="Slide Number Placeholder 28"/>
          <p:cNvSpPr>
            <a:spLocks noGrp="1"/>
          </p:cNvSpPr>
          <p:nvPr>
            <p:ph type="sldNum" sz="quarter" idx="12"/>
          </p:nvPr>
        </p:nvSpPr>
        <p:spPr/>
        <p:txBody>
          <a:bodyPr/>
          <a:lstStyle/>
          <a:p>
            <a:fld id="{FD502698-FC12-4F3F-AC14-452297CAF534}" type="slidenum">
              <a:rPr lang="nl-BE" smtClean="0"/>
              <a:pPr/>
              <a:t>24</a:t>
            </a:fld>
            <a:endParaRPr lang="nl-BE"/>
          </a:p>
        </p:txBody>
      </p:sp>
      <p:sp>
        <p:nvSpPr>
          <p:cNvPr id="98" name="Text Box 6"/>
          <p:cNvSpPr txBox="1">
            <a:spLocks noChangeArrowheads="1"/>
          </p:cNvSpPr>
          <p:nvPr/>
        </p:nvSpPr>
        <p:spPr bwMode="auto">
          <a:xfrm>
            <a:off x="7807804" y="5680875"/>
            <a:ext cx="860207" cy="239751"/>
          </a:xfrm>
          <a:prstGeom prst="rect">
            <a:avLst/>
          </a:prstGeom>
          <a:noFill/>
          <a:ln w="9525">
            <a:noFill/>
            <a:round/>
            <a:headEnd/>
            <a:tailEnd/>
          </a:ln>
          <a:effectLst/>
        </p:spPr>
        <p:txBody>
          <a:bodyPr wrap="none" lIns="37800" tIns="19656" rIns="37800" bIns="19656">
            <a:spAutoFit/>
          </a:bodyPr>
          <a:lstStyle/>
          <a:p>
            <a:pPr>
              <a:tabLst>
                <a:tab pos="304038" algn="l"/>
                <a:tab pos="608076" algn="l"/>
              </a:tabLst>
            </a:pPr>
            <a:r>
              <a:rPr lang="nl-BE" sz="1300" dirty="0" smtClean="0">
                <a:latin typeface="Times New Roman" pitchFamily="16" charset="0"/>
                <a:ea typeface="Lucida Sans Unicode" charset="0"/>
                <a:cs typeface="Lucida Sans Unicode" charset="0"/>
              </a:rPr>
              <a:t>= workdays</a:t>
            </a:r>
            <a:endParaRPr lang="nl-BE" sz="1300" dirty="0">
              <a:latin typeface="Times New Roman" pitchFamily="16" charset="0"/>
              <a:ea typeface="Lucida Sans Unicode" charset="0"/>
              <a:cs typeface="Lucida Sans Unicode" charset="0"/>
            </a:endParaRPr>
          </a:p>
        </p:txBody>
      </p:sp>
      <p:sp>
        <p:nvSpPr>
          <p:cNvPr id="99" name="Text Box 7"/>
          <p:cNvSpPr txBox="1">
            <a:spLocks noChangeArrowheads="1"/>
          </p:cNvSpPr>
          <p:nvPr/>
        </p:nvSpPr>
        <p:spPr bwMode="auto">
          <a:xfrm>
            <a:off x="7753904" y="2923929"/>
            <a:ext cx="215800" cy="239751"/>
          </a:xfrm>
          <a:prstGeom prst="rect">
            <a:avLst/>
          </a:prstGeom>
          <a:noFill/>
          <a:ln w="9525">
            <a:noFill/>
            <a:round/>
            <a:headEnd/>
            <a:tailEnd/>
          </a:ln>
          <a:effectLst/>
        </p:spPr>
        <p:txBody>
          <a:bodyPr wrap="none" lIns="37800" tIns="19656" rIns="37800" bIns="19656">
            <a:spAutoFit/>
          </a:bodyPr>
          <a:lstStyle/>
          <a:p>
            <a:pPr algn="l"/>
            <a:r>
              <a:rPr lang="nl-BE" sz="1300" dirty="0">
                <a:latin typeface="Times New Roman" pitchFamily="16" charset="0"/>
                <a:ea typeface="Lucida Sans Unicode" charset="0"/>
                <a:cs typeface="Lucida Sans Unicode" charset="0"/>
              </a:rPr>
              <a:t>-5</a:t>
            </a:r>
          </a:p>
        </p:txBody>
      </p:sp>
      <p:sp>
        <p:nvSpPr>
          <p:cNvPr id="101" name="AutoShape 9"/>
          <p:cNvSpPr>
            <a:spLocks noChangeArrowheads="1"/>
          </p:cNvSpPr>
          <p:nvPr/>
        </p:nvSpPr>
        <p:spPr bwMode="auto">
          <a:xfrm>
            <a:off x="293549" y="2664373"/>
            <a:ext cx="8499234" cy="630238"/>
          </a:xfrm>
          <a:prstGeom prst="notchedRightArrow">
            <a:avLst>
              <a:gd name="adj1" fmla="val 42481"/>
              <a:gd name="adj2" fmla="val 44950"/>
            </a:avLst>
          </a:prstGeom>
          <a:solidFill>
            <a:schemeClr val="tx1"/>
          </a:solidFill>
          <a:ln w="9525">
            <a:solidFill>
              <a:schemeClr val="tx1"/>
            </a:solidFill>
            <a:round/>
            <a:headEnd/>
            <a:tailEnd/>
          </a:ln>
          <a:effectLst/>
        </p:spPr>
        <p:txBody>
          <a:bodyPr wrap="none" lIns="38405" tIns="19202" rIns="38405" bIns="19202" anchor="ctr"/>
          <a:lstStyle/>
          <a:p>
            <a:endParaRPr lang="fr-BE"/>
          </a:p>
        </p:txBody>
      </p:sp>
      <p:sp>
        <p:nvSpPr>
          <p:cNvPr id="102" name="Oval 10"/>
          <p:cNvSpPr>
            <a:spLocks noChangeArrowheads="1"/>
          </p:cNvSpPr>
          <p:nvPr/>
        </p:nvSpPr>
        <p:spPr bwMode="auto">
          <a:xfrm>
            <a:off x="576937" y="2780260"/>
            <a:ext cx="350710" cy="360363"/>
          </a:xfrm>
          <a:prstGeom prst="ellipse">
            <a:avLst/>
          </a:prstGeom>
          <a:solidFill>
            <a:schemeClr val="bg1"/>
          </a:solidFill>
          <a:ln w="9525">
            <a:solidFill>
              <a:srgbClr val="000000"/>
            </a:solidFill>
            <a:round/>
            <a:headEnd/>
            <a:tailEnd/>
          </a:ln>
          <a:effectLst/>
        </p:spPr>
        <p:txBody>
          <a:bodyPr wrap="none" lIns="38405" tIns="19202" rIns="38405" bIns="19202" anchor="ctr"/>
          <a:lstStyle/>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b="1" dirty="0" smtClean="0">
                <a:latin typeface="Times New Roman" pitchFamily="18" charset="0"/>
                <a:cs typeface="Times New Roman" pitchFamily="18" charset="0"/>
              </a:rPr>
              <a:t>0</a:t>
            </a:r>
            <a:endParaRPr lang="fr-BE" sz="1000" b="1" dirty="0">
              <a:latin typeface="Times New Roman" pitchFamily="18" charset="0"/>
              <a:cs typeface="Times New Roman" pitchFamily="18" charset="0"/>
            </a:endParaRPr>
          </a:p>
        </p:txBody>
      </p:sp>
      <p:sp>
        <p:nvSpPr>
          <p:cNvPr id="103" name="Oval 11"/>
          <p:cNvSpPr>
            <a:spLocks noChangeArrowheads="1"/>
          </p:cNvSpPr>
          <p:nvPr/>
        </p:nvSpPr>
        <p:spPr bwMode="auto">
          <a:xfrm>
            <a:off x="1443686" y="2780260"/>
            <a:ext cx="350710" cy="360363"/>
          </a:xfrm>
          <a:prstGeom prst="ellipse">
            <a:avLst/>
          </a:prstGeom>
          <a:solidFill>
            <a:schemeClr val="bg1"/>
          </a:solidFill>
          <a:ln w="9525">
            <a:solidFill>
              <a:schemeClr val="tx1"/>
            </a:solidFill>
            <a:round/>
            <a:headEnd/>
            <a:tailEnd/>
          </a:ln>
          <a:effectLst/>
        </p:spPr>
        <p:txBody>
          <a:bodyPr wrap="none" lIns="38405" tIns="19202" rIns="38405" bIns="19202" anchor="ctr"/>
          <a:lstStyle/>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endParaRPr lang="fr-BE" sz="1000" b="1" dirty="0">
              <a:latin typeface="Times New Roman" pitchFamily="18" charset="0"/>
              <a:cs typeface="Times New Roman" pitchFamily="18" charset="0"/>
            </a:endParaRPr>
          </a:p>
        </p:txBody>
      </p:sp>
      <p:sp>
        <p:nvSpPr>
          <p:cNvPr id="104" name="Oval 12"/>
          <p:cNvSpPr>
            <a:spLocks noChangeArrowheads="1"/>
          </p:cNvSpPr>
          <p:nvPr/>
        </p:nvSpPr>
        <p:spPr bwMode="auto">
          <a:xfrm>
            <a:off x="2786050" y="2816773"/>
            <a:ext cx="389711" cy="391331"/>
          </a:xfrm>
          <a:prstGeom prst="ellipse">
            <a:avLst/>
          </a:prstGeom>
          <a:solidFill>
            <a:schemeClr val="bg1"/>
          </a:solidFill>
          <a:ln w="9525">
            <a:solidFill>
              <a:srgbClr val="000000"/>
            </a:solidFill>
            <a:round/>
            <a:headEnd/>
            <a:tailEnd/>
          </a:ln>
          <a:effectLst/>
        </p:spPr>
        <p:txBody>
          <a:bodyPr wrap="none" lIns="38405" tIns="19202" rIns="38405" bIns="19202" anchor="ctr"/>
          <a:lstStyle/>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endParaRPr lang="fr-BE" sz="1000" b="1" dirty="0">
              <a:latin typeface="Times New Roman" pitchFamily="18" charset="0"/>
              <a:cs typeface="Times New Roman" pitchFamily="18" charset="0"/>
            </a:endParaRPr>
          </a:p>
        </p:txBody>
      </p:sp>
      <p:sp>
        <p:nvSpPr>
          <p:cNvPr id="106" name="Oval 16"/>
          <p:cNvSpPr>
            <a:spLocks noChangeArrowheads="1"/>
          </p:cNvSpPr>
          <p:nvPr/>
        </p:nvSpPr>
        <p:spPr bwMode="auto">
          <a:xfrm>
            <a:off x="5919503" y="2816773"/>
            <a:ext cx="350710" cy="360363"/>
          </a:xfrm>
          <a:prstGeom prst="ellipse">
            <a:avLst/>
          </a:prstGeom>
          <a:solidFill>
            <a:schemeClr val="bg1"/>
          </a:solidFill>
          <a:ln w="9525">
            <a:solidFill>
              <a:srgbClr val="000000"/>
            </a:solidFill>
            <a:round/>
            <a:headEnd/>
            <a:tailEnd/>
          </a:ln>
          <a:effectLst/>
        </p:spPr>
        <p:txBody>
          <a:bodyPr wrap="none" lIns="38405" tIns="19202" rIns="38405" bIns="19202" anchor="ctr"/>
          <a:lstStyle/>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b="1" dirty="0" smtClean="0">
                <a:latin typeface="Times New Roman" pitchFamily="18" charset="0"/>
                <a:cs typeface="Times New Roman" pitchFamily="18" charset="0"/>
              </a:rPr>
              <a:t>X</a:t>
            </a:r>
            <a:endParaRPr lang="fr-BE" sz="1000" b="1" dirty="0">
              <a:latin typeface="Times New Roman" pitchFamily="18" charset="0"/>
              <a:cs typeface="Times New Roman" pitchFamily="18" charset="0"/>
            </a:endParaRPr>
          </a:p>
        </p:txBody>
      </p:sp>
      <p:sp>
        <p:nvSpPr>
          <p:cNvPr id="107" name="Oval 17"/>
          <p:cNvSpPr>
            <a:spLocks noChangeArrowheads="1"/>
          </p:cNvSpPr>
          <p:nvPr/>
        </p:nvSpPr>
        <p:spPr bwMode="auto">
          <a:xfrm>
            <a:off x="6715140" y="2816773"/>
            <a:ext cx="350710" cy="360363"/>
          </a:xfrm>
          <a:prstGeom prst="ellipse">
            <a:avLst/>
          </a:prstGeom>
          <a:solidFill>
            <a:schemeClr val="bg1"/>
          </a:solidFill>
          <a:ln w="9525">
            <a:solidFill>
              <a:srgbClr val="000000"/>
            </a:solidFill>
            <a:round/>
            <a:headEnd/>
            <a:tailEnd/>
          </a:ln>
          <a:effectLst/>
        </p:spPr>
        <p:txBody>
          <a:bodyPr wrap="none" lIns="38405" tIns="19202" rIns="38405" bIns="19202" anchor="ctr"/>
          <a:lstStyle/>
          <a:p>
            <a:endParaRPr lang="fr-BE" sz="1000">
              <a:latin typeface="Times New Roman" pitchFamily="18" charset="0"/>
              <a:cs typeface="Times New Roman" pitchFamily="18" charset="0"/>
            </a:endParaRPr>
          </a:p>
        </p:txBody>
      </p:sp>
      <p:sp>
        <p:nvSpPr>
          <p:cNvPr id="108" name="Oval 18"/>
          <p:cNvSpPr>
            <a:spLocks noChangeArrowheads="1"/>
          </p:cNvSpPr>
          <p:nvPr/>
        </p:nvSpPr>
        <p:spPr bwMode="auto">
          <a:xfrm>
            <a:off x="7643834" y="2816773"/>
            <a:ext cx="350710" cy="360363"/>
          </a:xfrm>
          <a:prstGeom prst="ellipse">
            <a:avLst/>
          </a:prstGeom>
          <a:solidFill>
            <a:schemeClr val="bg1"/>
          </a:solidFill>
          <a:ln w="9525">
            <a:solidFill>
              <a:srgbClr val="000000"/>
            </a:solidFill>
            <a:round/>
            <a:headEnd/>
            <a:tailEnd/>
          </a:ln>
          <a:effectLst/>
        </p:spPr>
        <p:txBody>
          <a:bodyPr wrap="none" lIns="38405" tIns="19202" rIns="38405" bIns="19202" anchor="ctr"/>
          <a:lstStyle/>
          <a:p>
            <a:r>
              <a:rPr lang="fr-BE" sz="1000" dirty="0" smtClean="0">
                <a:latin typeface="Times New Roman" pitchFamily="18" charset="0"/>
                <a:cs typeface="Times New Roman" pitchFamily="18" charset="0"/>
              </a:rPr>
              <a:t>X+5</a:t>
            </a:r>
            <a:endParaRPr lang="fr-BE" sz="1000" dirty="0">
              <a:latin typeface="Times New Roman" pitchFamily="18" charset="0"/>
              <a:cs typeface="Times New Roman" pitchFamily="18" charset="0"/>
            </a:endParaRPr>
          </a:p>
        </p:txBody>
      </p:sp>
      <p:sp>
        <p:nvSpPr>
          <p:cNvPr id="109" name="Text Box 19"/>
          <p:cNvSpPr txBox="1">
            <a:spLocks noChangeArrowheads="1"/>
          </p:cNvSpPr>
          <p:nvPr/>
        </p:nvSpPr>
        <p:spPr bwMode="auto">
          <a:xfrm>
            <a:off x="442326" y="2362753"/>
            <a:ext cx="651909" cy="411163"/>
          </a:xfrm>
          <a:prstGeom prst="rect">
            <a:avLst/>
          </a:prstGeom>
          <a:noFill/>
          <a:ln w="9525">
            <a:noFill/>
            <a:round/>
            <a:headEnd/>
            <a:tailEnd/>
          </a:ln>
          <a:effectLst/>
        </p:spPr>
        <p:txBody>
          <a:bodyPr wrap="none" lIns="37800" tIns="18900" rIns="37800" bIns="18900"/>
          <a:lstStyle/>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dirty="0" err="1" smtClean="0">
                <a:latin typeface="Times New Roman" pitchFamily="18" charset="0"/>
                <a:ea typeface="ヒラギノ角ゴ ProN W3" charset="0"/>
                <a:cs typeface="Times New Roman" pitchFamily="18" charset="0"/>
              </a:rPr>
              <a:t>Order</a:t>
            </a:r>
            <a:endParaRPr lang="fr-BE" sz="1000" dirty="0" smtClean="0">
              <a:latin typeface="Times New Roman" pitchFamily="18" charset="0"/>
              <a:ea typeface="ヒラギノ角ゴ ProN W3" charset="0"/>
              <a:cs typeface="Times New Roman" pitchFamily="18" charset="0"/>
            </a:endParaRPr>
          </a:p>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dirty="0" smtClean="0">
                <a:latin typeface="Times New Roman" pitchFamily="18" charset="0"/>
                <a:ea typeface="ヒラギノ角ゴ ProN W3" charset="0"/>
                <a:cs typeface="Times New Roman" pitchFamily="18" charset="0"/>
              </a:rPr>
              <a:t> </a:t>
            </a:r>
            <a:r>
              <a:rPr lang="fr-BE" sz="1000" dirty="0" err="1" smtClean="0">
                <a:latin typeface="Times New Roman" pitchFamily="18" charset="0"/>
                <a:ea typeface="ヒラギノ角ゴ ProN W3" charset="0"/>
                <a:cs typeface="Times New Roman" pitchFamily="18" charset="0"/>
              </a:rPr>
              <a:t>signed</a:t>
            </a:r>
            <a:endParaRPr lang="fr-BE" sz="1000" dirty="0">
              <a:latin typeface="Times New Roman" pitchFamily="18" charset="0"/>
              <a:ea typeface="ヒラギノ角ゴ ProN W3" charset="0"/>
              <a:cs typeface="Times New Roman" pitchFamily="18" charset="0"/>
            </a:endParaRPr>
          </a:p>
        </p:txBody>
      </p:sp>
      <p:sp>
        <p:nvSpPr>
          <p:cNvPr id="110" name="Text Box 20"/>
          <p:cNvSpPr txBox="1">
            <a:spLocks noChangeArrowheads="1"/>
          </p:cNvSpPr>
          <p:nvPr/>
        </p:nvSpPr>
        <p:spPr bwMode="auto">
          <a:xfrm>
            <a:off x="2357422" y="2420888"/>
            <a:ext cx="1282387" cy="430018"/>
          </a:xfrm>
          <a:prstGeom prst="rect">
            <a:avLst/>
          </a:prstGeom>
          <a:noFill/>
          <a:ln w="9525">
            <a:noFill/>
            <a:round/>
            <a:headEnd/>
            <a:tailEnd/>
          </a:ln>
          <a:effectLst/>
        </p:spPr>
        <p:txBody>
          <a:bodyPr lIns="37800" tIns="18900" rIns="37800" bIns="18900"/>
          <a:lstStyle/>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dirty="0">
                <a:latin typeface="Times New Roman" pitchFamily="18" charset="0"/>
                <a:ea typeface="ヒラギノ角ゴ ProN W3" charset="0"/>
                <a:cs typeface="Times New Roman" pitchFamily="18" charset="0"/>
              </a:rPr>
              <a:t>Network </a:t>
            </a:r>
            <a:r>
              <a:rPr lang="fr-BE" sz="1000" dirty="0" smtClean="0">
                <a:latin typeface="Times New Roman" pitchFamily="18" charset="0"/>
                <a:ea typeface="ヒラギノ角ゴ ProN W3" charset="0"/>
                <a:cs typeface="Times New Roman" pitchFamily="18" charset="0"/>
              </a:rPr>
              <a:t>&amp; Application CRS</a:t>
            </a:r>
          </a:p>
        </p:txBody>
      </p:sp>
      <p:sp>
        <p:nvSpPr>
          <p:cNvPr id="112" name="Text Box 22"/>
          <p:cNvSpPr txBox="1">
            <a:spLocks noChangeArrowheads="1"/>
          </p:cNvSpPr>
          <p:nvPr/>
        </p:nvSpPr>
        <p:spPr bwMode="auto">
          <a:xfrm>
            <a:off x="1257829" y="3411306"/>
            <a:ext cx="742403" cy="719932"/>
          </a:xfrm>
          <a:prstGeom prst="rect">
            <a:avLst/>
          </a:prstGeom>
          <a:noFill/>
          <a:ln w="9525">
            <a:noFill/>
            <a:round/>
            <a:headEnd/>
            <a:tailEnd/>
          </a:ln>
          <a:effectLst/>
        </p:spPr>
        <p:txBody>
          <a:bodyPr lIns="37800" tIns="18900" rIns="37800" bIns="18900"/>
          <a:lstStyle/>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dirty="0">
                <a:latin typeface="Times New Roman" pitchFamily="18" charset="0"/>
                <a:ea typeface="ヒラギノ角ゴ ProN W3" charset="0"/>
                <a:cs typeface="Times New Roman" pitchFamily="18" charset="0"/>
              </a:rPr>
              <a:t>Kick-Off </a:t>
            </a:r>
            <a:r>
              <a:rPr lang="fr-BE" sz="1000" dirty="0" err="1">
                <a:latin typeface="Times New Roman" pitchFamily="18" charset="0"/>
                <a:ea typeface="ヒラギノ角ゴ ProN W3" charset="0"/>
                <a:cs typeface="Times New Roman" pitchFamily="18" charset="0"/>
              </a:rPr>
              <a:t>with</a:t>
            </a:r>
            <a:endParaRPr lang="fr-BE" sz="1000" dirty="0">
              <a:latin typeface="Times New Roman" pitchFamily="18" charset="0"/>
              <a:ea typeface="ヒラギノ角ゴ ProN W3" charset="0"/>
              <a:cs typeface="Times New Roman" pitchFamily="18" charset="0"/>
            </a:endParaRPr>
          </a:p>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dirty="0" err="1">
                <a:latin typeface="Times New Roman" pitchFamily="18" charset="0"/>
                <a:ea typeface="ヒラギノ角ゴ ProN W3" charset="0"/>
                <a:cs typeface="Times New Roman" pitchFamily="18" charset="0"/>
              </a:rPr>
              <a:t>customer</a:t>
            </a:r>
            <a:endParaRPr lang="fr-BE" sz="1000" dirty="0">
              <a:latin typeface="Times New Roman" pitchFamily="18" charset="0"/>
              <a:ea typeface="ヒラギノ角ゴ ProN W3" charset="0"/>
              <a:cs typeface="Times New Roman" pitchFamily="18" charset="0"/>
            </a:endParaRPr>
          </a:p>
        </p:txBody>
      </p:sp>
      <p:sp>
        <p:nvSpPr>
          <p:cNvPr id="115" name="Text Box 25"/>
          <p:cNvSpPr txBox="1">
            <a:spLocks noChangeArrowheads="1"/>
          </p:cNvSpPr>
          <p:nvPr/>
        </p:nvSpPr>
        <p:spPr bwMode="auto">
          <a:xfrm>
            <a:off x="5786446" y="3518464"/>
            <a:ext cx="725556" cy="327022"/>
          </a:xfrm>
          <a:prstGeom prst="rect">
            <a:avLst/>
          </a:prstGeom>
          <a:noFill/>
          <a:ln w="9525">
            <a:noFill/>
            <a:round/>
            <a:headEnd/>
            <a:tailEnd/>
          </a:ln>
          <a:effectLst/>
        </p:spPr>
        <p:txBody>
          <a:bodyPr lIns="37800" tIns="18900" rIns="37800" bIns="18900"/>
          <a:lstStyle/>
          <a:p>
            <a:pP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dirty="0">
                <a:latin typeface="Times New Roman" pitchFamily="18" charset="0"/>
                <a:ea typeface="ヒラギノ角ゴ ProN W3" charset="0"/>
                <a:cs typeface="Times New Roman" pitchFamily="18" charset="0"/>
              </a:rPr>
              <a:t>Installation</a:t>
            </a:r>
          </a:p>
          <a:p>
            <a:pP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endParaRPr lang="fr-BE" sz="1000" dirty="0">
              <a:latin typeface="Times New Roman" pitchFamily="18" charset="0"/>
              <a:ea typeface="ヒラギノ角ゴ ProN W3" charset="0"/>
              <a:cs typeface="Times New Roman" pitchFamily="18" charset="0"/>
            </a:endParaRPr>
          </a:p>
        </p:txBody>
      </p:sp>
      <p:sp>
        <p:nvSpPr>
          <p:cNvPr id="116" name="Text Box 26"/>
          <p:cNvSpPr txBox="1">
            <a:spLocks noChangeArrowheads="1"/>
          </p:cNvSpPr>
          <p:nvPr/>
        </p:nvSpPr>
        <p:spPr bwMode="auto">
          <a:xfrm>
            <a:off x="6562105" y="2345288"/>
            <a:ext cx="653101" cy="428628"/>
          </a:xfrm>
          <a:prstGeom prst="rect">
            <a:avLst/>
          </a:prstGeom>
          <a:noFill/>
          <a:ln w="9525">
            <a:noFill/>
            <a:round/>
            <a:headEnd/>
            <a:tailEnd/>
          </a:ln>
          <a:effectLst/>
        </p:spPr>
        <p:txBody>
          <a:bodyPr lIns="37800" tIns="18900" rIns="37800" bIns="18900"/>
          <a:lstStyle/>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dirty="0">
                <a:latin typeface="Times New Roman" pitchFamily="18" charset="0"/>
                <a:ea typeface="ヒラギノ角ゴ ProN W3" charset="0"/>
                <a:cs typeface="Times New Roman" pitchFamily="18" charset="0"/>
              </a:rPr>
              <a:t>End User </a:t>
            </a:r>
          </a:p>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dirty="0">
                <a:latin typeface="Times New Roman" pitchFamily="18" charset="0"/>
                <a:ea typeface="ヒラギノ角ゴ ProN W3" charset="0"/>
                <a:cs typeface="Times New Roman" pitchFamily="18" charset="0"/>
              </a:rPr>
              <a:t>Training</a:t>
            </a:r>
          </a:p>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endParaRPr lang="fr-BE" sz="1000" dirty="0">
              <a:latin typeface="Times New Roman" pitchFamily="18" charset="0"/>
              <a:ea typeface="ヒラギノ角ゴ ProN W3" charset="0"/>
              <a:cs typeface="Times New Roman" pitchFamily="18" charset="0"/>
            </a:endParaRPr>
          </a:p>
        </p:txBody>
      </p:sp>
      <p:sp>
        <p:nvSpPr>
          <p:cNvPr id="117" name="Text Box 27"/>
          <p:cNvSpPr txBox="1">
            <a:spLocks noChangeArrowheads="1"/>
          </p:cNvSpPr>
          <p:nvPr/>
        </p:nvSpPr>
        <p:spPr bwMode="auto">
          <a:xfrm>
            <a:off x="7358082" y="2422285"/>
            <a:ext cx="877548" cy="423069"/>
          </a:xfrm>
          <a:prstGeom prst="rect">
            <a:avLst/>
          </a:prstGeom>
          <a:noFill/>
          <a:ln w="9525">
            <a:noFill/>
            <a:round/>
            <a:headEnd/>
            <a:tailEnd/>
          </a:ln>
          <a:effectLst/>
        </p:spPr>
        <p:txBody>
          <a:bodyPr lIns="37800" tIns="18900" rIns="37800" bIns="18900"/>
          <a:lstStyle/>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dirty="0">
                <a:latin typeface="Times New Roman" pitchFamily="18" charset="0"/>
                <a:ea typeface="ヒラギノ角ゴ ProN W3" charset="0"/>
                <a:cs typeface="Times New Roman" pitchFamily="18" charset="0"/>
              </a:rPr>
              <a:t>Hand-Over</a:t>
            </a:r>
          </a:p>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dirty="0" err="1">
                <a:latin typeface="Times New Roman" pitchFamily="18" charset="0"/>
                <a:ea typeface="ヒラギノ角ゴ ProN W3" charset="0"/>
                <a:cs typeface="Times New Roman" pitchFamily="18" charset="0"/>
              </a:rPr>
              <a:t>Signed</a:t>
            </a:r>
            <a:endParaRPr lang="fr-BE" sz="1000" dirty="0">
              <a:latin typeface="Times New Roman" pitchFamily="18" charset="0"/>
              <a:ea typeface="ヒラギノ角ゴ ProN W3" charset="0"/>
              <a:cs typeface="Times New Roman" pitchFamily="18" charset="0"/>
            </a:endParaRPr>
          </a:p>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endParaRPr lang="fr-BE" sz="1000" dirty="0">
              <a:latin typeface="Times New Roman" pitchFamily="18" charset="0"/>
              <a:ea typeface="ヒラギノ角ゴ ProN W3" charset="0"/>
              <a:cs typeface="Times New Roman" pitchFamily="18" charset="0"/>
            </a:endParaRPr>
          </a:p>
        </p:txBody>
      </p:sp>
      <p:sp>
        <p:nvSpPr>
          <p:cNvPr id="118" name="AutoShape 28"/>
          <p:cNvSpPr>
            <a:spLocks noChangeArrowheads="1"/>
          </p:cNvSpPr>
          <p:nvPr/>
        </p:nvSpPr>
        <p:spPr bwMode="auto">
          <a:xfrm>
            <a:off x="225679" y="1773784"/>
            <a:ext cx="8775477" cy="1857388"/>
          </a:xfrm>
          <a:prstGeom prst="roundRect">
            <a:avLst>
              <a:gd name="adj" fmla="val 32"/>
            </a:avLst>
          </a:prstGeom>
          <a:noFill/>
          <a:ln w="9525">
            <a:solidFill>
              <a:schemeClr val="tx1"/>
            </a:solidFill>
            <a:round/>
            <a:headEnd/>
            <a:tailEnd/>
          </a:ln>
          <a:effectLst/>
        </p:spPr>
        <p:txBody>
          <a:bodyPr wrap="none" lIns="38405" tIns="19202" rIns="38405" bIns="19202" anchor="ctr"/>
          <a:lstStyle/>
          <a:p>
            <a:endParaRPr lang="fr-BE"/>
          </a:p>
        </p:txBody>
      </p:sp>
      <p:sp>
        <p:nvSpPr>
          <p:cNvPr id="119" name="Oval 12"/>
          <p:cNvSpPr>
            <a:spLocks noChangeArrowheads="1"/>
          </p:cNvSpPr>
          <p:nvPr/>
        </p:nvSpPr>
        <p:spPr bwMode="auto">
          <a:xfrm>
            <a:off x="4298528" y="2815194"/>
            <a:ext cx="389711" cy="391331"/>
          </a:xfrm>
          <a:prstGeom prst="ellipse">
            <a:avLst/>
          </a:prstGeom>
          <a:solidFill>
            <a:schemeClr val="bg1"/>
          </a:solidFill>
          <a:ln w="9525">
            <a:solidFill>
              <a:srgbClr val="000000"/>
            </a:solidFill>
            <a:round/>
            <a:headEnd/>
            <a:tailEnd/>
          </a:ln>
          <a:effectLst/>
        </p:spPr>
        <p:txBody>
          <a:bodyPr wrap="none" lIns="38405" tIns="19202" rIns="38405" bIns="19202" anchor="ctr"/>
          <a:lstStyle/>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b="1" dirty="0" smtClean="0">
                <a:latin typeface="Times New Roman" pitchFamily="18" charset="0"/>
                <a:cs typeface="Times New Roman" pitchFamily="18" charset="0"/>
              </a:rPr>
              <a:t>-5</a:t>
            </a:r>
            <a:endParaRPr lang="fr-BE" sz="1000" b="1" dirty="0">
              <a:latin typeface="Times New Roman" pitchFamily="18" charset="0"/>
              <a:cs typeface="Times New Roman" pitchFamily="18" charset="0"/>
            </a:endParaRPr>
          </a:p>
        </p:txBody>
      </p:sp>
      <p:sp>
        <p:nvSpPr>
          <p:cNvPr id="121" name="Text Box 23"/>
          <p:cNvSpPr txBox="1">
            <a:spLocks noChangeArrowheads="1"/>
          </p:cNvSpPr>
          <p:nvPr/>
        </p:nvSpPr>
        <p:spPr bwMode="auto">
          <a:xfrm>
            <a:off x="4071934" y="2273850"/>
            <a:ext cx="837064" cy="428628"/>
          </a:xfrm>
          <a:prstGeom prst="rect">
            <a:avLst/>
          </a:prstGeom>
          <a:noFill/>
          <a:ln w="9525">
            <a:noFill/>
            <a:round/>
            <a:headEnd/>
            <a:tailEnd/>
          </a:ln>
          <a:effectLst/>
        </p:spPr>
        <p:txBody>
          <a:bodyPr lIns="37800" tIns="18900" rIns="37800" bIns="18900"/>
          <a:lstStyle/>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dirty="0" err="1" smtClean="0">
                <a:latin typeface="Times New Roman" pitchFamily="18" charset="0"/>
                <a:ea typeface="ヒラギノ角ゴ ProN W3" charset="0"/>
                <a:cs typeface="Times New Roman" pitchFamily="18" charset="0"/>
              </a:rPr>
              <a:t>Environment</a:t>
            </a:r>
            <a:r>
              <a:rPr lang="fr-BE" sz="1000" dirty="0" smtClean="0">
                <a:latin typeface="Times New Roman" pitchFamily="18" charset="0"/>
                <a:ea typeface="ヒラギノ角ゴ ProN W3" charset="0"/>
                <a:cs typeface="Times New Roman" pitchFamily="18" charset="0"/>
              </a:rPr>
              <a:t> </a:t>
            </a:r>
            <a:r>
              <a:rPr lang="fr-BE" sz="1000" dirty="0" err="1" smtClean="0">
                <a:latin typeface="Times New Roman" pitchFamily="18" charset="0"/>
                <a:ea typeface="ヒラギノ角ゴ ProN W3" charset="0"/>
                <a:cs typeface="Times New Roman" pitchFamily="18" charset="0"/>
              </a:rPr>
              <a:t>ready</a:t>
            </a:r>
            <a:r>
              <a:rPr lang="fr-BE" sz="1000" dirty="0" smtClean="0">
                <a:latin typeface="Times New Roman" pitchFamily="18" charset="0"/>
                <a:ea typeface="ヒラギノ角ゴ ProN W3" charset="0"/>
                <a:cs typeface="Times New Roman" pitchFamily="18" charset="0"/>
              </a:rPr>
              <a:t> </a:t>
            </a:r>
            <a:r>
              <a:rPr lang="fr-BE" sz="1000" dirty="0" err="1" smtClean="0">
                <a:latin typeface="Times New Roman" pitchFamily="18" charset="0"/>
                <a:ea typeface="ヒラギノ角ゴ ProN W3" charset="0"/>
                <a:cs typeface="Times New Roman" pitchFamily="18" charset="0"/>
              </a:rPr>
              <a:t>at</a:t>
            </a:r>
            <a:r>
              <a:rPr lang="fr-BE" sz="1000" dirty="0" smtClean="0">
                <a:latin typeface="Times New Roman" pitchFamily="18" charset="0"/>
                <a:ea typeface="ヒラギノ角ゴ ProN W3" charset="0"/>
                <a:cs typeface="Times New Roman" pitchFamily="18" charset="0"/>
              </a:rPr>
              <a:t> </a:t>
            </a:r>
            <a:r>
              <a:rPr lang="fr-BE" sz="1000" dirty="0" err="1" smtClean="0">
                <a:latin typeface="Times New Roman" pitchFamily="18" charset="0"/>
                <a:ea typeface="ヒラギノ角ゴ ProN W3" charset="0"/>
                <a:cs typeface="Times New Roman" pitchFamily="18" charset="0"/>
              </a:rPr>
              <a:t>customer</a:t>
            </a:r>
            <a:r>
              <a:rPr lang="fr-BE" sz="1000" dirty="0" smtClean="0">
                <a:latin typeface="Times New Roman" pitchFamily="18" charset="0"/>
                <a:ea typeface="ヒラギノ角ゴ ProN W3" charset="0"/>
                <a:cs typeface="Times New Roman" pitchFamily="18" charset="0"/>
              </a:rPr>
              <a:t> site</a:t>
            </a:r>
            <a:endParaRPr lang="fr-BE" sz="1000" dirty="0">
              <a:latin typeface="Times New Roman" pitchFamily="18" charset="0"/>
              <a:ea typeface="ヒラギノ角ゴ ProN W3" charset="0"/>
              <a:cs typeface="Times New Roman" pitchFamily="18" charset="0"/>
            </a:endParaRPr>
          </a:p>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endParaRPr lang="fr-BE" sz="1000" dirty="0">
              <a:latin typeface="Times New Roman" pitchFamily="18" charset="0"/>
              <a:ea typeface="ヒラギノ角ゴ ProN W3" charset="0"/>
              <a:cs typeface="Times New Roman" pitchFamily="18" charset="0"/>
            </a:endParaRPr>
          </a:p>
        </p:txBody>
      </p:sp>
      <p:sp>
        <p:nvSpPr>
          <p:cNvPr id="122" name="Text Box 7"/>
          <p:cNvSpPr txBox="1">
            <a:spLocks noChangeArrowheads="1"/>
          </p:cNvSpPr>
          <p:nvPr/>
        </p:nvSpPr>
        <p:spPr bwMode="auto">
          <a:xfrm>
            <a:off x="7759328" y="4352688"/>
            <a:ext cx="215800" cy="239751"/>
          </a:xfrm>
          <a:prstGeom prst="rect">
            <a:avLst/>
          </a:prstGeom>
          <a:noFill/>
          <a:ln w="9525">
            <a:noFill/>
            <a:round/>
            <a:headEnd/>
            <a:tailEnd/>
          </a:ln>
          <a:effectLst/>
        </p:spPr>
        <p:txBody>
          <a:bodyPr wrap="none" lIns="37800" tIns="19656" rIns="37800" bIns="19656">
            <a:spAutoFit/>
          </a:bodyPr>
          <a:lstStyle/>
          <a:p>
            <a:pPr algn="l"/>
            <a:r>
              <a:rPr lang="nl-BE" sz="1300" dirty="0">
                <a:latin typeface="Times New Roman" pitchFamily="16" charset="0"/>
                <a:ea typeface="Lucida Sans Unicode" charset="0"/>
                <a:cs typeface="Lucida Sans Unicode" charset="0"/>
              </a:rPr>
              <a:t>-5</a:t>
            </a:r>
          </a:p>
        </p:txBody>
      </p:sp>
      <p:sp>
        <p:nvSpPr>
          <p:cNvPr id="123" name="AutoShape 9"/>
          <p:cNvSpPr>
            <a:spLocks noChangeArrowheads="1"/>
          </p:cNvSpPr>
          <p:nvPr/>
        </p:nvSpPr>
        <p:spPr bwMode="auto">
          <a:xfrm>
            <a:off x="298973" y="4093132"/>
            <a:ext cx="8499234" cy="630238"/>
          </a:xfrm>
          <a:prstGeom prst="notchedRightArrow">
            <a:avLst>
              <a:gd name="adj1" fmla="val 42481"/>
              <a:gd name="adj2" fmla="val 44950"/>
            </a:avLst>
          </a:prstGeom>
          <a:solidFill>
            <a:schemeClr val="tx1"/>
          </a:solidFill>
          <a:ln w="9525">
            <a:solidFill>
              <a:schemeClr val="tx1"/>
            </a:solidFill>
            <a:round/>
            <a:headEnd/>
            <a:tailEnd/>
          </a:ln>
          <a:effectLst/>
        </p:spPr>
        <p:txBody>
          <a:bodyPr wrap="none" lIns="38405" tIns="19202" rIns="38405" bIns="19202" anchor="ctr"/>
          <a:lstStyle/>
          <a:p>
            <a:endParaRPr lang="fr-BE"/>
          </a:p>
        </p:txBody>
      </p:sp>
      <p:sp>
        <p:nvSpPr>
          <p:cNvPr id="124" name="Oval 10"/>
          <p:cNvSpPr>
            <a:spLocks noChangeArrowheads="1"/>
          </p:cNvSpPr>
          <p:nvPr/>
        </p:nvSpPr>
        <p:spPr bwMode="auto">
          <a:xfrm>
            <a:off x="582361" y="4209019"/>
            <a:ext cx="350710" cy="360363"/>
          </a:xfrm>
          <a:prstGeom prst="ellipse">
            <a:avLst/>
          </a:prstGeom>
          <a:solidFill>
            <a:schemeClr val="bg1"/>
          </a:solidFill>
          <a:ln w="9525">
            <a:solidFill>
              <a:srgbClr val="000000"/>
            </a:solidFill>
            <a:round/>
            <a:headEnd/>
            <a:tailEnd/>
          </a:ln>
          <a:effectLst/>
        </p:spPr>
        <p:txBody>
          <a:bodyPr wrap="none" lIns="38405" tIns="19202" rIns="38405" bIns="19202" anchor="ctr"/>
          <a:lstStyle/>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b="1" dirty="0" smtClean="0">
                <a:latin typeface="Times New Roman" pitchFamily="18" charset="0"/>
                <a:cs typeface="Times New Roman" pitchFamily="18" charset="0"/>
              </a:rPr>
              <a:t>0</a:t>
            </a:r>
            <a:endParaRPr lang="fr-BE" sz="1000" b="1" dirty="0">
              <a:latin typeface="Times New Roman" pitchFamily="18" charset="0"/>
              <a:cs typeface="Times New Roman" pitchFamily="18" charset="0"/>
            </a:endParaRPr>
          </a:p>
        </p:txBody>
      </p:sp>
      <p:sp>
        <p:nvSpPr>
          <p:cNvPr id="125" name="Oval 11"/>
          <p:cNvSpPr>
            <a:spLocks noChangeArrowheads="1"/>
          </p:cNvSpPr>
          <p:nvPr/>
        </p:nvSpPr>
        <p:spPr bwMode="auto">
          <a:xfrm>
            <a:off x="1449110" y="4209019"/>
            <a:ext cx="350710" cy="360363"/>
          </a:xfrm>
          <a:prstGeom prst="ellipse">
            <a:avLst/>
          </a:prstGeom>
          <a:solidFill>
            <a:schemeClr val="bg1"/>
          </a:solidFill>
          <a:ln w="9525">
            <a:solidFill>
              <a:schemeClr val="tx1"/>
            </a:solidFill>
            <a:round/>
            <a:headEnd/>
            <a:tailEnd/>
          </a:ln>
          <a:effectLst/>
        </p:spPr>
        <p:txBody>
          <a:bodyPr wrap="none" lIns="38405" tIns="19202" rIns="38405" bIns="19202" anchor="ctr"/>
          <a:lstStyle/>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endParaRPr lang="fr-BE" sz="1000" b="1" dirty="0">
              <a:latin typeface="Times New Roman" pitchFamily="18" charset="0"/>
              <a:cs typeface="Times New Roman" pitchFamily="18" charset="0"/>
            </a:endParaRPr>
          </a:p>
        </p:txBody>
      </p:sp>
      <p:sp>
        <p:nvSpPr>
          <p:cNvPr id="127" name="Oval 16"/>
          <p:cNvSpPr>
            <a:spLocks noChangeArrowheads="1"/>
          </p:cNvSpPr>
          <p:nvPr/>
        </p:nvSpPr>
        <p:spPr bwMode="auto">
          <a:xfrm>
            <a:off x="5924927" y="4245532"/>
            <a:ext cx="350710" cy="360363"/>
          </a:xfrm>
          <a:prstGeom prst="ellipse">
            <a:avLst/>
          </a:prstGeom>
          <a:solidFill>
            <a:schemeClr val="bg1"/>
          </a:solidFill>
          <a:ln w="9525">
            <a:solidFill>
              <a:srgbClr val="000000"/>
            </a:solidFill>
            <a:round/>
            <a:headEnd/>
            <a:tailEnd/>
          </a:ln>
          <a:effectLst/>
        </p:spPr>
        <p:txBody>
          <a:bodyPr wrap="none" lIns="38405" tIns="19202" rIns="38405" bIns="19202" anchor="ctr"/>
          <a:lstStyle/>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b="1" dirty="0" smtClean="0">
                <a:latin typeface="Times New Roman" pitchFamily="18" charset="0"/>
                <a:cs typeface="Times New Roman" pitchFamily="18" charset="0"/>
              </a:rPr>
              <a:t>X</a:t>
            </a:r>
            <a:endParaRPr lang="fr-BE" sz="1000" b="1" dirty="0">
              <a:latin typeface="Times New Roman" pitchFamily="18" charset="0"/>
              <a:cs typeface="Times New Roman" pitchFamily="18" charset="0"/>
            </a:endParaRPr>
          </a:p>
        </p:txBody>
      </p:sp>
      <p:sp>
        <p:nvSpPr>
          <p:cNvPr id="129" name="Oval 18"/>
          <p:cNvSpPr>
            <a:spLocks noChangeArrowheads="1"/>
          </p:cNvSpPr>
          <p:nvPr/>
        </p:nvSpPr>
        <p:spPr bwMode="auto">
          <a:xfrm>
            <a:off x="7721752" y="4245532"/>
            <a:ext cx="350710" cy="360363"/>
          </a:xfrm>
          <a:prstGeom prst="ellipse">
            <a:avLst/>
          </a:prstGeom>
          <a:solidFill>
            <a:schemeClr val="bg1"/>
          </a:solidFill>
          <a:ln w="9525">
            <a:solidFill>
              <a:srgbClr val="000000"/>
            </a:solidFill>
            <a:round/>
            <a:headEnd/>
            <a:tailEnd/>
          </a:ln>
          <a:effectLst/>
        </p:spPr>
        <p:txBody>
          <a:bodyPr wrap="none" lIns="38405" tIns="19202" rIns="38405" bIns="19202" anchor="ctr"/>
          <a:lstStyle/>
          <a:p>
            <a:r>
              <a:rPr lang="fr-BE" sz="1000" dirty="0" smtClean="0">
                <a:latin typeface="Times New Roman" pitchFamily="18" charset="0"/>
                <a:cs typeface="Times New Roman" pitchFamily="18" charset="0"/>
              </a:rPr>
              <a:t>X+5</a:t>
            </a:r>
            <a:endParaRPr lang="fr-BE" sz="1000" dirty="0">
              <a:latin typeface="Times New Roman" pitchFamily="18" charset="0"/>
              <a:cs typeface="Times New Roman" pitchFamily="18" charset="0"/>
            </a:endParaRPr>
          </a:p>
        </p:txBody>
      </p:sp>
      <p:sp>
        <p:nvSpPr>
          <p:cNvPr id="130" name="Text Box 19"/>
          <p:cNvSpPr txBox="1">
            <a:spLocks noChangeArrowheads="1"/>
          </p:cNvSpPr>
          <p:nvPr/>
        </p:nvSpPr>
        <p:spPr bwMode="auto">
          <a:xfrm>
            <a:off x="447750" y="4648769"/>
            <a:ext cx="651909" cy="411163"/>
          </a:xfrm>
          <a:prstGeom prst="rect">
            <a:avLst/>
          </a:prstGeom>
          <a:noFill/>
          <a:ln w="9525">
            <a:noFill/>
            <a:round/>
            <a:headEnd/>
            <a:tailEnd/>
          </a:ln>
          <a:effectLst/>
        </p:spPr>
        <p:txBody>
          <a:bodyPr wrap="none" lIns="37800" tIns="18900" rIns="37800" bIns="18900"/>
          <a:lstStyle/>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dirty="0" err="1" smtClean="0">
                <a:latin typeface="Times New Roman" pitchFamily="18" charset="0"/>
                <a:ea typeface="ヒラギノ角ゴ ProN W3" charset="0"/>
                <a:cs typeface="Times New Roman" pitchFamily="18" charset="0"/>
              </a:rPr>
              <a:t>Order</a:t>
            </a:r>
            <a:r>
              <a:rPr lang="fr-BE" sz="1000" dirty="0" smtClean="0">
                <a:latin typeface="Times New Roman" pitchFamily="18" charset="0"/>
                <a:ea typeface="ヒラギノ角ゴ ProN W3" charset="0"/>
                <a:cs typeface="Times New Roman" pitchFamily="18" charset="0"/>
              </a:rPr>
              <a:t> </a:t>
            </a:r>
            <a:r>
              <a:rPr lang="fr-BE" sz="1000" dirty="0" err="1" smtClean="0">
                <a:latin typeface="Times New Roman" pitchFamily="18" charset="0"/>
                <a:ea typeface="ヒラギノ角ゴ ProN W3" charset="0"/>
                <a:cs typeface="Times New Roman" pitchFamily="18" charset="0"/>
              </a:rPr>
              <a:t>received</a:t>
            </a:r>
            <a:r>
              <a:rPr lang="fr-BE" sz="1000" dirty="0" smtClean="0">
                <a:latin typeface="Times New Roman" pitchFamily="18" charset="0"/>
                <a:ea typeface="ヒラギノ角ゴ ProN W3" charset="0"/>
                <a:cs typeface="Times New Roman" pitchFamily="18" charset="0"/>
              </a:rPr>
              <a:t> </a:t>
            </a:r>
          </a:p>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dirty="0" err="1" smtClean="0">
                <a:latin typeface="Times New Roman" pitchFamily="18" charset="0"/>
                <a:ea typeface="ヒラギノ角ゴ ProN W3" charset="0"/>
                <a:cs typeface="Times New Roman" pitchFamily="18" charset="0"/>
              </a:rPr>
              <a:t>at</a:t>
            </a:r>
            <a:r>
              <a:rPr lang="fr-BE" sz="1000" dirty="0" smtClean="0">
                <a:latin typeface="Times New Roman" pitchFamily="18" charset="0"/>
                <a:ea typeface="ヒラギノ角ゴ ProN W3" charset="0"/>
                <a:cs typeface="Times New Roman" pitchFamily="18" charset="0"/>
              </a:rPr>
              <a:t> </a:t>
            </a:r>
            <a:r>
              <a:rPr lang="fr-BE" sz="1000" dirty="0" err="1">
                <a:latin typeface="Times New Roman" pitchFamily="18" charset="0"/>
                <a:ea typeface="ヒラギノ角ゴ ProN W3" charset="0"/>
                <a:cs typeface="Times New Roman" pitchFamily="18" charset="0"/>
              </a:rPr>
              <a:t>Escaux</a:t>
            </a:r>
            <a:endParaRPr lang="fr-BE" sz="1000" dirty="0">
              <a:latin typeface="Times New Roman" pitchFamily="18" charset="0"/>
              <a:ea typeface="ヒラギノ角ゴ ProN W3" charset="0"/>
              <a:cs typeface="Times New Roman" pitchFamily="18" charset="0"/>
            </a:endParaRPr>
          </a:p>
        </p:txBody>
      </p:sp>
      <p:sp>
        <p:nvSpPr>
          <p:cNvPr id="132" name="Text Box 23"/>
          <p:cNvSpPr txBox="1">
            <a:spLocks noChangeArrowheads="1"/>
          </p:cNvSpPr>
          <p:nvPr/>
        </p:nvSpPr>
        <p:spPr bwMode="auto">
          <a:xfrm>
            <a:off x="3592060" y="4572008"/>
            <a:ext cx="837064" cy="428628"/>
          </a:xfrm>
          <a:prstGeom prst="rect">
            <a:avLst/>
          </a:prstGeom>
          <a:noFill/>
          <a:ln w="9525">
            <a:noFill/>
            <a:round/>
            <a:headEnd/>
            <a:tailEnd/>
          </a:ln>
          <a:effectLst/>
        </p:spPr>
        <p:txBody>
          <a:bodyPr lIns="37800" tIns="18900" rIns="37800" bIns="18900"/>
          <a:lstStyle/>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dirty="0" err="1" smtClean="0">
                <a:latin typeface="Times New Roman" pitchFamily="18" charset="0"/>
                <a:ea typeface="ヒラギノ角ゴ ProN W3" charset="0"/>
                <a:cs typeface="Times New Roman" pitchFamily="18" charset="0"/>
              </a:rPr>
              <a:t>Material</a:t>
            </a:r>
            <a:r>
              <a:rPr lang="fr-BE" sz="1000" dirty="0" smtClean="0">
                <a:latin typeface="Times New Roman" pitchFamily="18" charset="0"/>
                <a:ea typeface="ヒラギノ角ゴ ProN W3" charset="0"/>
                <a:cs typeface="Times New Roman" pitchFamily="18" charset="0"/>
              </a:rPr>
              <a:t> </a:t>
            </a:r>
            <a:r>
              <a:rPr lang="fr-BE" sz="1000" dirty="0" err="1" smtClean="0">
                <a:latin typeface="Times New Roman" pitchFamily="18" charset="0"/>
                <a:ea typeface="ヒラギノ角ゴ ProN W3" charset="0"/>
                <a:cs typeface="Times New Roman" pitchFamily="18" charset="0"/>
              </a:rPr>
              <a:t>delivered</a:t>
            </a:r>
            <a:r>
              <a:rPr lang="fr-BE" sz="1000" dirty="0" smtClean="0">
                <a:latin typeface="Times New Roman" pitchFamily="18" charset="0"/>
                <a:ea typeface="ヒラギノ角ゴ ProN W3" charset="0"/>
                <a:cs typeface="Times New Roman" pitchFamily="18" charset="0"/>
              </a:rPr>
              <a:t> and </a:t>
            </a:r>
            <a:r>
              <a:rPr lang="fr-BE" sz="1000" dirty="0" err="1" smtClean="0">
                <a:latin typeface="Times New Roman" pitchFamily="18" charset="0"/>
                <a:ea typeface="ヒラギノ角ゴ ProN W3" charset="0"/>
                <a:cs typeface="Times New Roman" pitchFamily="18" charset="0"/>
              </a:rPr>
              <a:t>staging</a:t>
            </a:r>
            <a:r>
              <a:rPr lang="fr-BE" sz="1000" dirty="0" smtClean="0">
                <a:latin typeface="Times New Roman" pitchFamily="18" charset="0"/>
                <a:ea typeface="ヒラギノ角ゴ ProN W3" charset="0"/>
                <a:cs typeface="Times New Roman" pitchFamily="18" charset="0"/>
              </a:rPr>
              <a:t> </a:t>
            </a:r>
            <a:r>
              <a:rPr lang="fr-BE" sz="1000" dirty="0" err="1" smtClean="0">
                <a:latin typeface="Times New Roman" pitchFamily="18" charset="0"/>
                <a:ea typeface="ヒラギノ角ゴ ProN W3" charset="0"/>
                <a:cs typeface="Times New Roman" pitchFamily="18" charset="0"/>
              </a:rPr>
              <a:t>done</a:t>
            </a:r>
            <a:endParaRPr lang="fr-BE" sz="1000" dirty="0">
              <a:latin typeface="Times New Roman" pitchFamily="18" charset="0"/>
              <a:ea typeface="ヒラギノ角ゴ ProN W3" charset="0"/>
              <a:cs typeface="Times New Roman" pitchFamily="18" charset="0"/>
            </a:endParaRPr>
          </a:p>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endParaRPr lang="fr-BE" sz="1000" dirty="0">
              <a:latin typeface="Times New Roman" pitchFamily="18" charset="0"/>
              <a:ea typeface="ヒラギノ角ゴ ProN W3" charset="0"/>
              <a:cs typeface="Times New Roman" pitchFamily="18" charset="0"/>
            </a:endParaRPr>
          </a:p>
        </p:txBody>
      </p:sp>
      <p:sp>
        <p:nvSpPr>
          <p:cNvPr id="134" name="Text Box 27"/>
          <p:cNvSpPr txBox="1">
            <a:spLocks noChangeArrowheads="1"/>
          </p:cNvSpPr>
          <p:nvPr/>
        </p:nvSpPr>
        <p:spPr bwMode="auto">
          <a:xfrm>
            <a:off x="7429520" y="4631304"/>
            <a:ext cx="877548" cy="719932"/>
          </a:xfrm>
          <a:prstGeom prst="rect">
            <a:avLst/>
          </a:prstGeom>
          <a:noFill/>
          <a:ln w="9525">
            <a:noFill/>
            <a:round/>
            <a:headEnd/>
            <a:tailEnd/>
          </a:ln>
          <a:effectLst/>
        </p:spPr>
        <p:txBody>
          <a:bodyPr lIns="37800" tIns="18900" rIns="37800" bIns="18900"/>
          <a:lstStyle/>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dirty="0">
                <a:latin typeface="Times New Roman" pitchFamily="18" charset="0"/>
                <a:ea typeface="ヒラギノ角ゴ ProN W3" charset="0"/>
                <a:cs typeface="Times New Roman" pitchFamily="18" charset="0"/>
              </a:rPr>
              <a:t>Hand-Over</a:t>
            </a:r>
          </a:p>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dirty="0" smtClean="0">
                <a:latin typeface="Times New Roman" pitchFamily="18" charset="0"/>
                <a:ea typeface="ヒラギノ角ゴ ProN W3" charset="0"/>
                <a:cs typeface="Times New Roman" pitchFamily="18" charset="0"/>
              </a:rPr>
              <a:t>Document </a:t>
            </a:r>
            <a:r>
              <a:rPr lang="fr-BE" sz="1000" dirty="0" err="1" smtClean="0">
                <a:latin typeface="Times New Roman" pitchFamily="18" charset="0"/>
                <a:ea typeface="ヒラギノ角ゴ ProN W3" charset="0"/>
                <a:cs typeface="Times New Roman" pitchFamily="18" charset="0"/>
              </a:rPr>
              <a:t>received</a:t>
            </a:r>
            <a:endParaRPr lang="fr-BE" sz="1000" dirty="0">
              <a:latin typeface="Times New Roman" pitchFamily="18" charset="0"/>
              <a:ea typeface="ヒラギノ角ゴ ProN W3" charset="0"/>
              <a:cs typeface="Times New Roman" pitchFamily="18" charset="0"/>
            </a:endParaRPr>
          </a:p>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endParaRPr lang="fr-BE" sz="1000" dirty="0">
              <a:latin typeface="Times New Roman" pitchFamily="18" charset="0"/>
              <a:ea typeface="ヒラギノ角ゴ ProN W3" charset="0"/>
              <a:cs typeface="Times New Roman" pitchFamily="18" charset="0"/>
            </a:endParaRPr>
          </a:p>
        </p:txBody>
      </p:sp>
      <p:sp>
        <p:nvSpPr>
          <p:cNvPr id="135" name="Oval 12"/>
          <p:cNvSpPr>
            <a:spLocks noChangeArrowheads="1"/>
          </p:cNvSpPr>
          <p:nvPr/>
        </p:nvSpPr>
        <p:spPr bwMode="auto">
          <a:xfrm>
            <a:off x="4325165" y="4243953"/>
            <a:ext cx="389711" cy="391331"/>
          </a:xfrm>
          <a:prstGeom prst="ellipse">
            <a:avLst/>
          </a:prstGeom>
          <a:solidFill>
            <a:schemeClr val="bg1"/>
          </a:solidFill>
          <a:ln w="9525">
            <a:solidFill>
              <a:srgbClr val="000000"/>
            </a:solidFill>
            <a:round/>
            <a:headEnd/>
            <a:tailEnd/>
          </a:ln>
          <a:effectLst/>
        </p:spPr>
        <p:txBody>
          <a:bodyPr wrap="none" lIns="38405" tIns="19202" rIns="38405" bIns="19202" anchor="ctr"/>
          <a:lstStyle/>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b="1" dirty="0" smtClean="0">
                <a:latin typeface="Times New Roman" pitchFamily="18" charset="0"/>
                <a:cs typeface="Times New Roman" pitchFamily="18" charset="0"/>
              </a:rPr>
              <a:t>-5</a:t>
            </a:r>
            <a:endParaRPr lang="fr-BE" sz="1000" b="1" dirty="0">
              <a:latin typeface="Times New Roman" pitchFamily="18" charset="0"/>
              <a:cs typeface="Times New Roman" pitchFamily="18" charset="0"/>
            </a:endParaRPr>
          </a:p>
        </p:txBody>
      </p:sp>
      <p:sp>
        <p:nvSpPr>
          <p:cNvPr id="138" name="Rectangle 137"/>
          <p:cNvSpPr/>
          <p:nvPr/>
        </p:nvSpPr>
        <p:spPr>
          <a:xfrm>
            <a:off x="1336770" y="2708920"/>
            <a:ext cx="642942" cy="200026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39" name="Rectangle 138"/>
          <p:cNvSpPr/>
          <p:nvPr/>
        </p:nvSpPr>
        <p:spPr>
          <a:xfrm>
            <a:off x="5786446" y="2702478"/>
            <a:ext cx="642942" cy="200026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40" name="AutoShape 28"/>
          <p:cNvSpPr>
            <a:spLocks noChangeArrowheads="1"/>
          </p:cNvSpPr>
          <p:nvPr/>
        </p:nvSpPr>
        <p:spPr bwMode="auto">
          <a:xfrm>
            <a:off x="225679" y="3631172"/>
            <a:ext cx="8775477" cy="1857388"/>
          </a:xfrm>
          <a:prstGeom prst="roundRect">
            <a:avLst>
              <a:gd name="adj" fmla="val 32"/>
            </a:avLst>
          </a:prstGeom>
          <a:noFill/>
          <a:ln w="9525">
            <a:solidFill>
              <a:schemeClr val="tx1"/>
            </a:solidFill>
            <a:round/>
            <a:headEnd/>
            <a:tailEnd/>
          </a:ln>
          <a:effectLst/>
        </p:spPr>
        <p:txBody>
          <a:bodyPr wrap="none" lIns="38405" tIns="19202" rIns="38405" bIns="19202" anchor="ctr"/>
          <a:lstStyle/>
          <a:p>
            <a:endParaRPr lang="fr-BE"/>
          </a:p>
        </p:txBody>
      </p:sp>
      <p:sp>
        <p:nvSpPr>
          <p:cNvPr id="141" name="TextBox 140"/>
          <p:cNvSpPr txBox="1"/>
          <p:nvPr/>
        </p:nvSpPr>
        <p:spPr>
          <a:xfrm>
            <a:off x="214282" y="1773784"/>
            <a:ext cx="8786874" cy="369332"/>
          </a:xfrm>
          <a:prstGeom prst="rect">
            <a:avLst/>
          </a:prstGeom>
          <a:solidFill>
            <a:schemeClr val="tx1"/>
          </a:solidFill>
          <a:ln>
            <a:solidFill>
              <a:schemeClr val="bg1"/>
            </a:solidFill>
          </a:ln>
        </p:spPr>
        <p:txBody>
          <a:bodyPr wrap="square" rtlCol="0">
            <a:spAutoFit/>
          </a:bodyPr>
          <a:lstStyle/>
          <a:p>
            <a:pPr algn="ctr"/>
            <a:r>
              <a:rPr lang="fr-BE" dirty="0" smtClean="0">
                <a:solidFill>
                  <a:schemeClr val="bg1"/>
                </a:solidFill>
              </a:rPr>
              <a:t>CUSTOMER</a:t>
            </a:r>
            <a:endParaRPr lang="fr-BE" dirty="0">
              <a:solidFill>
                <a:schemeClr val="bg1"/>
              </a:solidFill>
            </a:endParaRPr>
          </a:p>
        </p:txBody>
      </p:sp>
      <p:sp>
        <p:nvSpPr>
          <p:cNvPr id="142" name="TextBox 141"/>
          <p:cNvSpPr txBox="1"/>
          <p:nvPr/>
        </p:nvSpPr>
        <p:spPr>
          <a:xfrm>
            <a:off x="214282" y="5143512"/>
            <a:ext cx="8786874" cy="369332"/>
          </a:xfrm>
          <a:prstGeom prst="rect">
            <a:avLst/>
          </a:prstGeom>
          <a:solidFill>
            <a:schemeClr val="tx1"/>
          </a:solidFill>
          <a:ln>
            <a:solidFill>
              <a:schemeClr val="tx1"/>
            </a:solidFill>
          </a:ln>
        </p:spPr>
        <p:txBody>
          <a:bodyPr wrap="square" rtlCol="0">
            <a:spAutoFit/>
          </a:bodyPr>
          <a:lstStyle/>
          <a:p>
            <a:pPr algn="ctr"/>
            <a:r>
              <a:rPr lang="fr-BE" dirty="0" smtClean="0">
                <a:solidFill>
                  <a:schemeClr val="bg1"/>
                </a:solidFill>
              </a:rPr>
              <a:t>ESCAUX</a:t>
            </a:r>
            <a:endParaRPr lang="fr-BE" dirty="0">
              <a:solidFill>
                <a:schemeClr val="bg1"/>
              </a:solidFill>
            </a:endParaRPr>
          </a:p>
        </p:txBody>
      </p:sp>
      <p:sp>
        <p:nvSpPr>
          <p:cNvPr id="143" name="Oval 12"/>
          <p:cNvSpPr>
            <a:spLocks noChangeArrowheads="1"/>
          </p:cNvSpPr>
          <p:nvPr/>
        </p:nvSpPr>
        <p:spPr bwMode="auto">
          <a:xfrm>
            <a:off x="7307738" y="5609437"/>
            <a:ext cx="389711" cy="391331"/>
          </a:xfrm>
          <a:prstGeom prst="ellipse">
            <a:avLst/>
          </a:prstGeom>
          <a:solidFill>
            <a:schemeClr val="bg1"/>
          </a:solidFill>
          <a:ln w="9525">
            <a:solidFill>
              <a:srgbClr val="000000"/>
            </a:solidFill>
            <a:round/>
            <a:headEnd/>
            <a:tailEnd/>
          </a:ln>
          <a:effectLst/>
        </p:spPr>
        <p:txBody>
          <a:bodyPr wrap="none" lIns="38405" tIns="19202" rIns="38405" bIns="19202" anchor="ctr"/>
          <a:lstStyle/>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b="1" dirty="0" smtClean="0">
                <a:latin typeface="Times New Roman" pitchFamily="18" charset="0"/>
                <a:cs typeface="Times New Roman" pitchFamily="18" charset="0"/>
              </a:rPr>
              <a:t>X</a:t>
            </a:r>
            <a:endParaRPr lang="fr-BE" sz="1000" b="1" dirty="0">
              <a:latin typeface="Times New Roman" pitchFamily="18" charset="0"/>
              <a:cs typeface="Times New Roman" pitchFamily="18" charset="0"/>
            </a:endParaRPr>
          </a:p>
        </p:txBody>
      </p:sp>
      <p:sp>
        <p:nvSpPr>
          <p:cNvPr id="45" name="Text Box 23"/>
          <p:cNvSpPr txBox="1">
            <a:spLocks noChangeArrowheads="1"/>
          </p:cNvSpPr>
          <p:nvPr/>
        </p:nvSpPr>
        <p:spPr bwMode="auto">
          <a:xfrm>
            <a:off x="4592192" y="4643446"/>
            <a:ext cx="837064" cy="428628"/>
          </a:xfrm>
          <a:prstGeom prst="rect">
            <a:avLst/>
          </a:prstGeom>
          <a:noFill/>
          <a:ln w="9525">
            <a:noFill/>
            <a:round/>
            <a:headEnd/>
            <a:tailEnd/>
          </a:ln>
          <a:effectLst/>
        </p:spPr>
        <p:txBody>
          <a:bodyPr lIns="37800" tIns="18900" rIns="37800" bIns="18900"/>
          <a:lstStyle/>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1000" dirty="0" smtClean="0">
                <a:latin typeface="Times New Roman" pitchFamily="18" charset="0"/>
                <a:ea typeface="ヒラギノ角ゴ ProN W3" charset="0"/>
                <a:cs typeface="Times New Roman" pitchFamily="18" charset="0"/>
              </a:rPr>
              <a:t>SMP config </a:t>
            </a:r>
            <a:r>
              <a:rPr lang="fr-BE" sz="1000" dirty="0" err="1" smtClean="0">
                <a:latin typeface="Times New Roman" pitchFamily="18" charset="0"/>
                <a:ea typeface="ヒラギノ角ゴ ProN W3" charset="0"/>
                <a:cs typeface="Times New Roman" pitchFamily="18" charset="0"/>
              </a:rPr>
              <a:t>done</a:t>
            </a:r>
            <a:endParaRPr lang="fr-BE" sz="1000" dirty="0">
              <a:latin typeface="Times New Roman" pitchFamily="18" charset="0"/>
              <a:ea typeface="ヒラギノ角ゴ ProN W3" charset="0"/>
              <a:cs typeface="Times New Roman" pitchFamily="18" charset="0"/>
            </a:endParaRPr>
          </a:p>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endParaRPr lang="fr-BE" sz="1000" dirty="0">
              <a:latin typeface="Times New Roman" pitchFamily="18" charset="0"/>
              <a:ea typeface="ヒラギノ角ゴ ProN W3" charset="0"/>
              <a:cs typeface="Times New Roman" pitchFamily="18" charset="0"/>
            </a:endParaRPr>
          </a:p>
        </p:txBody>
      </p:sp>
      <p:sp>
        <p:nvSpPr>
          <p:cNvPr id="47" name="Text Box 23"/>
          <p:cNvSpPr txBox="1">
            <a:spLocks noChangeArrowheads="1"/>
          </p:cNvSpPr>
          <p:nvPr/>
        </p:nvSpPr>
        <p:spPr bwMode="auto">
          <a:xfrm>
            <a:off x="4092126" y="4572008"/>
            <a:ext cx="837064" cy="428628"/>
          </a:xfrm>
          <a:prstGeom prst="rect">
            <a:avLst/>
          </a:prstGeom>
          <a:noFill/>
          <a:ln w="9525">
            <a:noFill/>
            <a:round/>
            <a:headEnd/>
            <a:tailEnd/>
          </a:ln>
          <a:effectLst/>
        </p:spPr>
        <p:txBody>
          <a:bodyPr lIns="37800" tIns="18900" rIns="37800" bIns="18900"/>
          <a:lstStyle/>
          <a:p>
            <a:pPr algn="ctr">
              <a:tabLst>
                <a:tab pos="0" algn="l"/>
                <a:tab pos="384048" algn="l"/>
                <a:tab pos="768096" algn="l"/>
                <a:tab pos="1152144" algn="l"/>
                <a:tab pos="1536192" algn="l"/>
                <a:tab pos="1920240" algn="l"/>
                <a:tab pos="2304288" algn="l"/>
                <a:tab pos="2688336" algn="l"/>
                <a:tab pos="3072384" algn="l"/>
                <a:tab pos="3456432" algn="l"/>
                <a:tab pos="3840480" algn="l"/>
                <a:tab pos="4224528" algn="l"/>
              </a:tabLst>
            </a:pPr>
            <a:r>
              <a:rPr lang="fr-BE" sz="2400" dirty="0" smtClean="0">
                <a:latin typeface="Times New Roman" pitchFamily="18" charset="0"/>
                <a:ea typeface="ヒラギノ角ゴ ProN W3" charset="0"/>
                <a:cs typeface="Times New Roman" pitchFamily="18" charset="0"/>
              </a:rPr>
              <a:t>&amp;</a:t>
            </a:r>
            <a:endParaRPr lang="fr-BE" sz="2400" dirty="0">
              <a:latin typeface="Times New Roman" pitchFamily="18" charset="0"/>
              <a:ea typeface="ヒラギノ角ゴ ProN W3" charset="0"/>
              <a:cs typeface="Times New Roman" pitchFamily="18" charset="0"/>
            </a:endParaRPr>
          </a:p>
        </p:txBody>
      </p:sp>
      <p:sp>
        <p:nvSpPr>
          <p:cNvPr id="48" name="Title 1"/>
          <p:cNvSpPr txBox="1">
            <a:spLocks/>
          </p:cNvSpPr>
          <p:nvPr/>
        </p:nvSpPr>
        <p:spPr>
          <a:xfrm>
            <a:off x="428596" y="142852"/>
            <a:ext cx="8258204" cy="1143000"/>
          </a:xfrm>
          <a:prstGeom prst="rect">
            <a:avLst/>
          </a:prstGeom>
          <a:noFill/>
        </p:spPr>
        <p:txBody>
          <a:bodyPr anchor="t"/>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55116A"/>
                </a:solidFill>
                <a:effectLst/>
                <a:uLnTx/>
                <a:uFillTx/>
                <a:latin typeface="+mj-lt"/>
                <a:ea typeface="+mj-ea"/>
                <a:cs typeface="+mj-cs"/>
              </a:rPr>
              <a:t>Project Plan</a:t>
            </a:r>
            <a:endParaRPr kumimoji="0" lang="nl-BE" sz="4400" b="0" i="0" u="none" strike="noStrike" kern="1200" cap="none" spc="0" normalizeH="0" baseline="0" noProof="0" dirty="0">
              <a:ln>
                <a:noFill/>
              </a:ln>
              <a:solidFill>
                <a:srgbClr val="55116A"/>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F15A13B7-E5ED-4E3A-A3C4-2CCB43DD3EC4}" type="datetime1">
              <a:rPr lang="fr-FR" smtClean="0"/>
              <a:pPr/>
              <a:t>03/08/2012</a:t>
            </a:fld>
            <a:endParaRPr lang="nl-BE"/>
          </a:p>
        </p:txBody>
      </p:sp>
      <p:sp>
        <p:nvSpPr>
          <p:cNvPr id="29" name="Slide Number Placeholder 28"/>
          <p:cNvSpPr>
            <a:spLocks noGrp="1"/>
          </p:cNvSpPr>
          <p:nvPr>
            <p:ph type="sldNum" sz="quarter" idx="12"/>
          </p:nvPr>
        </p:nvSpPr>
        <p:spPr/>
        <p:txBody>
          <a:bodyPr/>
          <a:lstStyle/>
          <a:p>
            <a:fld id="{FD502698-FC12-4F3F-AC14-452297CAF534}" type="slidenum">
              <a:rPr lang="nl-BE" smtClean="0"/>
              <a:pPr/>
              <a:t>25</a:t>
            </a:fld>
            <a:endParaRPr lang="nl-BE"/>
          </a:p>
        </p:txBody>
      </p:sp>
      <p:sp>
        <p:nvSpPr>
          <p:cNvPr id="45" name="TextBox 44"/>
          <p:cNvSpPr txBox="1"/>
          <p:nvPr/>
        </p:nvSpPr>
        <p:spPr>
          <a:xfrm>
            <a:off x="755576" y="1916832"/>
            <a:ext cx="7601498" cy="2431435"/>
          </a:xfrm>
          <a:prstGeom prst="rect">
            <a:avLst/>
          </a:prstGeom>
          <a:noFill/>
        </p:spPr>
        <p:txBody>
          <a:bodyPr wrap="square" rtlCol="0">
            <a:spAutoFit/>
          </a:bodyPr>
          <a:lstStyle/>
          <a:p>
            <a:pPr marL="429768" lvl="4" indent="-192024" algn="ctr"/>
            <a:r>
              <a:rPr lang="fr-BE" sz="2000" dirty="0" smtClean="0"/>
              <a:t>The exchange of </a:t>
            </a:r>
            <a:r>
              <a:rPr lang="fr-BE" sz="2000" dirty="0" err="1" smtClean="0"/>
              <a:t>technical</a:t>
            </a:r>
            <a:r>
              <a:rPr lang="fr-BE" sz="2000" dirty="0" smtClean="0"/>
              <a:t> &amp; business information </a:t>
            </a:r>
            <a:r>
              <a:rPr lang="fr-BE" sz="2000" dirty="0" err="1" smtClean="0"/>
              <a:t>between</a:t>
            </a:r>
            <a:r>
              <a:rPr lang="fr-BE" sz="2000" dirty="0" smtClean="0"/>
              <a:t> </a:t>
            </a:r>
            <a:r>
              <a:rPr lang="fr-BE" sz="2000" dirty="0" err="1" smtClean="0"/>
              <a:t>customer</a:t>
            </a:r>
            <a:r>
              <a:rPr lang="fr-BE" sz="2000" dirty="0" smtClean="0"/>
              <a:t> and ESCAUX </a:t>
            </a:r>
            <a:r>
              <a:rPr lang="fr-BE" sz="2000" dirty="0" err="1" smtClean="0"/>
              <a:t>is</a:t>
            </a:r>
            <a:r>
              <a:rPr lang="fr-BE" sz="2000" dirty="0" smtClean="0"/>
              <a:t> </a:t>
            </a:r>
            <a:r>
              <a:rPr lang="fr-BE" sz="2000" dirty="0" err="1" smtClean="0"/>
              <a:t>done</a:t>
            </a:r>
            <a:r>
              <a:rPr lang="fr-BE" sz="2000" dirty="0" smtClean="0"/>
              <a:t> via the CRS </a:t>
            </a:r>
            <a:r>
              <a:rPr lang="fr-BE" sz="2000" dirty="0" err="1" smtClean="0"/>
              <a:t>gathering</a:t>
            </a:r>
            <a:r>
              <a:rPr lang="fr-BE" sz="2000" dirty="0" smtClean="0"/>
              <a:t> </a:t>
            </a:r>
            <a:r>
              <a:rPr lang="fr-BE" sz="2000" dirty="0" err="1" smtClean="0"/>
              <a:t>Sheet</a:t>
            </a:r>
            <a:r>
              <a:rPr lang="fr-BE" sz="2000" dirty="0" smtClean="0"/>
              <a:t>  </a:t>
            </a:r>
          </a:p>
          <a:p>
            <a:pPr marL="429768" lvl="4" indent="-192024" algn="ctr"/>
            <a:endParaRPr lang="fr-BE" sz="2000" b="1" i="1" u="sng" dirty="0" smtClean="0"/>
          </a:p>
          <a:p>
            <a:pPr marL="429768" lvl="4" indent="-192024" algn="ctr"/>
            <a:r>
              <a:rPr lang="fr-BE" sz="2000" b="1" i="1" dirty="0" smtClean="0"/>
              <a:t>=&gt; </a:t>
            </a:r>
            <a:r>
              <a:rPr lang="fr-BE" sz="2000" b="1" i="1" dirty="0" err="1" smtClean="0"/>
              <a:t>See</a:t>
            </a:r>
            <a:r>
              <a:rPr lang="fr-BE" sz="2000" b="1" i="1" dirty="0" smtClean="0"/>
              <a:t> </a:t>
            </a:r>
            <a:r>
              <a:rPr lang="fr-BE" sz="2000" b="1" i="1" dirty="0" err="1" smtClean="0"/>
              <a:t>sheet</a:t>
            </a:r>
            <a:r>
              <a:rPr lang="fr-BE" sz="2000" b="1" i="1" dirty="0" smtClean="0"/>
              <a:t> CRS.xls</a:t>
            </a:r>
          </a:p>
          <a:p>
            <a:pPr algn="ctr"/>
            <a:endParaRPr lang="fr-BE" dirty="0" smtClean="0"/>
          </a:p>
          <a:p>
            <a:pPr marL="2363788" lvl="4" indent="-266700" algn="ctr"/>
            <a:endParaRPr lang="fr-BE" dirty="0" smtClean="0">
              <a:solidFill>
                <a:srgbClr val="FF0000"/>
              </a:solidFill>
            </a:endParaRPr>
          </a:p>
          <a:p>
            <a:pPr marL="534988" indent="-266700" algn="ctr"/>
            <a:endParaRPr lang="fr-BE" dirty="0" smtClean="0">
              <a:solidFill>
                <a:srgbClr val="FF0000"/>
              </a:solidFill>
            </a:endParaRPr>
          </a:p>
          <a:p>
            <a:pPr marL="2363788" lvl="4" indent="-266700" algn="ctr"/>
            <a:endParaRPr lang="fr-BE" dirty="0"/>
          </a:p>
        </p:txBody>
      </p:sp>
      <p:sp>
        <p:nvSpPr>
          <p:cNvPr id="49" name="Title 1"/>
          <p:cNvSpPr txBox="1">
            <a:spLocks/>
          </p:cNvSpPr>
          <p:nvPr/>
        </p:nvSpPr>
        <p:spPr>
          <a:xfrm>
            <a:off x="428596" y="142852"/>
            <a:ext cx="8258204" cy="1143000"/>
          </a:xfrm>
          <a:prstGeom prst="rect">
            <a:avLst/>
          </a:prstGeom>
          <a:noFill/>
        </p:spPr>
        <p:txBody>
          <a:bodyPr anchor="t"/>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55116A"/>
                </a:solidFill>
                <a:effectLst/>
                <a:uLnTx/>
                <a:uFillTx/>
                <a:latin typeface="+mj-lt"/>
                <a:ea typeface="+mj-ea"/>
                <a:cs typeface="+mj-cs"/>
              </a:rPr>
              <a:t>Project Plan</a:t>
            </a:r>
            <a:endParaRPr kumimoji="0" lang="nl-BE" sz="4400" b="0" i="0" u="none" strike="noStrike" kern="1200" cap="none" spc="0" normalizeH="0" baseline="0" noProof="0" dirty="0">
              <a:ln>
                <a:noFill/>
              </a:ln>
              <a:solidFill>
                <a:srgbClr val="55116A"/>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F15A13B7-E5ED-4E3A-A3C4-2CCB43DD3EC4}" type="datetime1">
              <a:rPr lang="fr-FR" smtClean="0"/>
              <a:pPr/>
              <a:t>03/08/2012</a:t>
            </a:fld>
            <a:endParaRPr lang="nl-BE"/>
          </a:p>
        </p:txBody>
      </p:sp>
      <p:sp>
        <p:nvSpPr>
          <p:cNvPr id="29" name="Slide Number Placeholder 28"/>
          <p:cNvSpPr>
            <a:spLocks noGrp="1"/>
          </p:cNvSpPr>
          <p:nvPr>
            <p:ph type="sldNum" sz="quarter" idx="12"/>
          </p:nvPr>
        </p:nvSpPr>
        <p:spPr/>
        <p:txBody>
          <a:bodyPr/>
          <a:lstStyle/>
          <a:p>
            <a:fld id="{FD502698-FC12-4F3F-AC14-452297CAF534}" type="slidenum">
              <a:rPr lang="nl-BE" smtClean="0"/>
              <a:pPr/>
              <a:t>26</a:t>
            </a:fld>
            <a:endParaRPr lang="nl-BE"/>
          </a:p>
        </p:txBody>
      </p:sp>
      <p:sp>
        <p:nvSpPr>
          <p:cNvPr id="45" name="TextBox 44"/>
          <p:cNvSpPr txBox="1"/>
          <p:nvPr/>
        </p:nvSpPr>
        <p:spPr>
          <a:xfrm>
            <a:off x="642910" y="1285860"/>
            <a:ext cx="8001056" cy="4739759"/>
          </a:xfrm>
          <a:prstGeom prst="rect">
            <a:avLst/>
          </a:prstGeom>
          <a:noFill/>
        </p:spPr>
        <p:txBody>
          <a:bodyPr wrap="square" rtlCol="0">
            <a:spAutoFit/>
          </a:bodyPr>
          <a:lstStyle/>
          <a:p>
            <a:pPr marL="429768" lvl="4" indent="-192024"/>
            <a:r>
              <a:rPr lang="fr-BE" sz="2400" b="1" u="sng" dirty="0" smtClean="0"/>
              <a:t>Installation </a:t>
            </a:r>
            <a:r>
              <a:rPr lang="fr-BE" sz="2400" b="1" u="sng" dirty="0" err="1" smtClean="0"/>
              <a:t>Requirements</a:t>
            </a:r>
            <a:endParaRPr lang="fr-BE" sz="2400" b="1" u="sng" dirty="0" smtClean="0"/>
          </a:p>
          <a:p>
            <a:pPr marL="429768" lvl="4" indent="-192024"/>
            <a:endParaRPr lang="en-US" sz="2000" b="1" dirty="0" smtClean="0"/>
          </a:p>
          <a:p>
            <a:r>
              <a:rPr lang="en-US" sz="1600" b="1" dirty="0" smtClean="0"/>
              <a:t>1. Order connectivity services </a:t>
            </a:r>
          </a:p>
          <a:p>
            <a:pPr lvl="2"/>
            <a:r>
              <a:rPr lang="en-US" sz="1600" dirty="0" smtClean="0"/>
              <a:t>Connectivity services like Internet Access, PSTN access or VPN access should be ordered </a:t>
            </a:r>
            <a:r>
              <a:rPr lang="en-US" sz="1600" dirty="0" err="1" smtClean="0"/>
              <a:t>asap</a:t>
            </a:r>
            <a:r>
              <a:rPr lang="en-US" sz="1600" dirty="0" smtClean="0"/>
              <a:t>, as telecom operators also need time to deploy their services.</a:t>
            </a:r>
          </a:p>
          <a:p>
            <a:endParaRPr lang="fr-BE" sz="1600" b="1" dirty="0" smtClean="0"/>
          </a:p>
          <a:p>
            <a:r>
              <a:rPr lang="fr-BE" sz="1600" b="1" dirty="0" smtClean="0"/>
              <a:t>2. Site </a:t>
            </a:r>
            <a:r>
              <a:rPr lang="fr-BE" sz="1600" b="1" dirty="0" err="1" smtClean="0"/>
              <a:t>Requirements</a:t>
            </a:r>
            <a:r>
              <a:rPr lang="fr-BE" sz="1600" b="1" dirty="0" smtClean="0"/>
              <a:t> </a:t>
            </a:r>
          </a:p>
          <a:p>
            <a:pPr lvl="2"/>
            <a:r>
              <a:rPr lang="fr-BE" sz="1600" dirty="0" smtClean="0"/>
              <a:t>Server dimensions; Switch dimensions &amp; POE; Patch </a:t>
            </a:r>
            <a:r>
              <a:rPr lang="fr-BE" sz="1600" dirty="0" err="1" smtClean="0"/>
              <a:t>cord</a:t>
            </a:r>
            <a:r>
              <a:rPr lang="fr-BE" sz="1600" dirty="0" smtClean="0"/>
              <a:t> dimensions Channel </a:t>
            </a:r>
            <a:r>
              <a:rPr lang="fr-BE" sz="1600" dirty="0" err="1" smtClean="0"/>
              <a:t>bank</a:t>
            </a:r>
            <a:r>
              <a:rPr lang="fr-BE" sz="1600" dirty="0" smtClean="0"/>
              <a:t> dimensions ; </a:t>
            </a:r>
            <a:r>
              <a:rPr lang="fr-BE" sz="1600" dirty="0" err="1" smtClean="0"/>
              <a:t>Temperature</a:t>
            </a:r>
            <a:r>
              <a:rPr lang="fr-BE" sz="1600" dirty="0" smtClean="0"/>
              <a:t> conditions, UPS </a:t>
            </a:r>
            <a:r>
              <a:rPr lang="fr-BE" sz="1600" dirty="0" err="1" smtClean="0"/>
              <a:t>connection</a:t>
            </a:r>
            <a:endParaRPr lang="fr-BE" sz="1600" dirty="0" smtClean="0"/>
          </a:p>
          <a:p>
            <a:endParaRPr lang="fr-BE" sz="1600" b="1" dirty="0" smtClean="0"/>
          </a:p>
          <a:p>
            <a:r>
              <a:rPr lang="fr-BE" sz="1600" b="1" dirty="0" smtClean="0"/>
              <a:t>3. </a:t>
            </a:r>
            <a:r>
              <a:rPr lang="fr-BE" sz="1600" b="1" dirty="0" err="1" smtClean="0"/>
              <a:t>Remote</a:t>
            </a:r>
            <a:r>
              <a:rPr lang="fr-BE" sz="1600" b="1" dirty="0" smtClean="0"/>
              <a:t> management </a:t>
            </a:r>
            <a:r>
              <a:rPr lang="fr-BE" sz="1600" b="1" dirty="0" err="1" smtClean="0"/>
              <a:t>connectivity</a:t>
            </a:r>
            <a:endParaRPr lang="fr-BE" sz="1600" b="1" dirty="0" smtClean="0"/>
          </a:p>
          <a:p>
            <a:pPr lvl="2"/>
            <a:r>
              <a:rPr lang="en-US" sz="1600" dirty="0" smtClean="0"/>
              <a:t>When your ESCAUX SOP boots, it tries to contact the SMP by using your internet connection to download the latest software version and configuration. This requires opening up some ports on your firewall from the inside (LAN) to the outside (internet).</a:t>
            </a:r>
            <a:endParaRPr lang="fr-BE" sz="1600" dirty="0" smtClean="0"/>
          </a:p>
          <a:p>
            <a:endParaRPr lang="en-US" sz="1400" dirty="0" smtClean="0"/>
          </a:p>
          <a:p>
            <a:pPr marL="534988" indent="-266700"/>
            <a:endParaRPr lang="fr-BE" dirty="0" smtClean="0">
              <a:solidFill>
                <a:srgbClr val="FF0000"/>
              </a:solidFill>
            </a:endParaRPr>
          </a:p>
          <a:p>
            <a:pPr marL="2363788" lvl="4" indent="-266700"/>
            <a:endParaRPr lang="fr-BE" dirty="0"/>
          </a:p>
        </p:txBody>
      </p:sp>
      <p:sp>
        <p:nvSpPr>
          <p:cNvPr id="14" name="Rectangle 13"/>
          <p:cNvSpPr/>
          <p:nvPr/>
        </p:nvSpPr>
        <p:spPr>
          <a:xfrm>
            <a:off x="1285852" y="5517232"/>
            <a:ext cx="7429552" cy="369332"/>
          </a:xfrm>
          <a:prstGeom prst="rect">
            <a:avLst/>
          </a:prstGeom>
        </p:spPr>
        <p:txBody>
          <a:bodyPr wrap="square">
            <a:spAutoFit/>
          </a:bodyPr>
          <a:lstStyle/>
          <a:p>
            <a:r>
              <a:rPr lang="fr-BE" dirty="0" smtClean="0">
                <a:hlinkClick r:id="rId3"/>
              </a:rPr>
              <a:t>http://myservice.escaux.com/docs/DesignNotes.html</a:t>
            </a:r>
            <a:endParaRPr lang="fr-BE" dirty="0"/>
          </a:p>
        </p:txBody>
      </p:sp>
      <p:sp>
        <p:nvSpPr>
          <p:cNvPr id="15" name="Title 1"/>
          <p:cNvSpPr txBox="1">
            <a:spLocks/>
          </p:cNvSpPr>
          <p:nvPr/>
        </p:nvSpPr>
        <p:spPr>
          <a:xfrm>
            <a:off x="428596" y="142852"/>
            <a:ext cx="8258204" cy="1143000"/>
          </a:xfrm>
          <a:prstGeom prst="rect">
            <a:avLst/>
          </a:prstGeom>
          <a:noFill/>
        </p:spPr>
        <p:txBody>
          <a:bodyPr anchor="t"/>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55116A"/>
                </a:solidFill>
                <a:effectLst/>
                <a:uLnTx/>
                <a:uFillTx/>
                <a:latin typeface="+mj-lt"/>
                <a:ea typeface="+mj-ea"/>
                <a:cs typeface="+mj-cs"/>
              </a:rPr>
              <a:t>Project Plan</a:t>
            </a:r>
            <a:endParaRPr kumimoji="0" lang="nl-BE" sz="4400" b="0" i="0" u="none" strike="noStrike" kern="1200" cap="none" spc="0" normalizeH="0" baseline="0" noProof="0" dirty="0">
              <a:ln>
                <a:noFill/>
              </a:ln>
              <a:solidFill>
                <a:srgbClr val="55116A"/>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F15A13B7-E5ED-4E3A-A3C4-2CCB43DD3EC4}" type="datetime1">
              <a:rPr lang="fr-FR" smtClean="0"/>
              <a:pPr/>
              <a:t>03/08/2012</a:t>
            </a:fld>
            <a:endParaRPr lang="nl-BE"/>
          </a:p>
        </p:txBody>
      </p:sp>
      <p:sp>
        <p:nvSpPr>
          <p:cNvPr id="29" name="Slide Number Placeholder 28"/>
          <p:cNvSpPr>
            <a:spLocks noGrp="1"/>
          </p:cNvSpPr>
          <p:nvPr>
            <p:ph type="sldNum" sz="quarter" idx="12"/>
          </p:nvPr>
        </p:nvSpPr>
        <p:spPr/>
        <p:txBody>
          <a:bodyPr/>
          <a:lstStyle/>
          <a:p>
            <a:fld id="{FD502698-FC12-4F3F-AC14-452297CAF534}" type="slidenum">
              <a:rPr lang="nl-BE" smtClean="0"/>
              <a:pPr/>
              <a:t>27</a:t>
            </a:fld>
            <a:endParaRPr lang="nl-BE"/>
          </a:p>
        </p:txBody>
      </p:sp>
      <p:sp>
        <p:nvSpPr>
          <p:cNvPr id="45" name="TextBox 44"/>
          <p:cNvSpPr txBox="1"/>
          <p:nvPr/>
        </p:nvSpPr>
        <p:spPr>
          <a:xfrm>
            <a:off x="642910" y="1285860"/>
            <a:ext cx="8001056" cy="4278094"/>
          </a:xfrm>
          <a:prstGeom prst="rect">
            <a:avLst/>
          </a:prstGeom>
          <a:noFill/>
        </p:spPr>
        <p:txBody>
          <a:bodyPr wrap="square" rtlCol="0">
            <a:spAutoFit/>
          </a:bodyPr>
          <a:lstStyle/>
          <a:p>
            <a:pPr marL="429768" lvl="4" indent="-192024"/>
            <a:r>
              <a:rPr lang="fr-BE" sz="2400" b="1" u="sng" dirty="0" smtClean="0"/>
              <a:t>Installation </a:t>
            </a:r>
            <a:r>
              <a:rPr lang="fr-BE" sz="2400" b="1" u="sng" dirty="0" err="1" smtClean="0"/>
              <a:t>Requirements</a:t>
            </a:r>
            <a:endParaRPr lang="fr-BE" sz="2400" b="1" u="sng" dirty="0" smtClean="0"/>
          </a:p>
          <a:p>
            <a:pPr marL="429768" lvl="4" indent="-192024"/>
            <a:endParaRPr lang="en-US" sz="2000" b="1" dirty="0" smtClean="0"/>
          </a:p>
          <a:p>
            <a:r>
              <a:rPr lang="fr-BE" sz="1600" b="1" dirty="0" smtClean="0"/>
              <a:t>4. </a:t>
            </a:r>
            <a:r>
              <a:rPr lang="fr-BE" sz="1600" b="1" dirty="0" err="1" smtClean="0"/>
              <a:t>Other</a:t>
            </a:r>
            <a:r>
              <a:rPr lang="fr-BE" sz="1600" b="1" dirty="0" smtClean="0"/>
              <a:t> </a:t>
            </a:r>
            <a:r>
              <a:rPr lang="fr-BE" sz="1600" b="1" dirty="0" err="1" smtClean="0"/>
              <a:t>Specific</a:t>
            </a:r>
            <a:r>
              <a:rPr lang="fr-BE" sz="1600" b="1" dirty="0" smtClean="0"/>
              <a:t> </a:t>
            </a:r>
            <a:r>
              <a:rPr lang="fr-BE" sz="1600" b="1" dirty="0" err="1" smtClean="0"/>
              <a:t>Requirement</a:t>
            </a:r>
            <a:endParaRPr lang="fr-BE" sz="1600" b="1" dirty="0" smtClean="0"/>
          </a:p>
          <a:p>
            <a:pPr lvl="2">
              <a:buFontTx/>
              <a:buChar char="-"/>
            </a:pPr>
            <a:r>
              <a:rPr lang="en-US" sz="1600" dirty="0" smtClean="0"/>
              <a:t> DHCP</a:t>
            </a:r>
          </a:p>
          <a:p>
            <a:pPr lvl="2">
              <a:buFontTx/>
              <a:buChar char="-"/>
            </a:pPr>
            <a:r>
              <a:rPr lang="en-US" sz="1600" dirty="0" smtClean="0"/>
              <a:t> LAN  (VLAN, </a:t>
            </a:r>
            <a:r>
              <a:rPr lang="en-US" sz="1600" dirty="0" err="1" smtClean="0"/>
              <a:t>QoS</a:t>
            </a:r>
            <a:r>
              <a:rPr lang="en-US" sz="1600" dirty="0" smtClean="0"/>
              <a:t>,…)</a:t>
            </a:r>
          </a:p>
          <a:p>
            <a:pPr lvl="2">
              <a:buFontTx/>
              <a:buChar char="-"/>
            </a:pPr>
            <a:r>
              <a:rPr lang="en-US" sz="1600" dirty="0" smtClean="0"/>
              <a:t> Analog connection : FAX, Modem, phone &amp; stamp machine  </a:t>
            </a:r>
          </a:p>
          <a:p>
            <a:pPr lvl="2">
              <a:buFontTx/>
              <a:buChar char="-"/>
            </a:pPr>
            <a:r>
              <a:rPr lang="en-US" sz="1600" dirty="0" smtClean="0"/>
              <a:t> </a:t>
            </a:r>
            <a:r>
              <a:rPr lang="en-US" sz="1600" dirty="0" err="1" smtClean="0"/>
              <a:t>Doorphone</a:t>
            </a:r>
            <a:r>
              <a:rPr lang="en-US" sz="1600" dirty="0" smtClean="0"/>
              <a:t> integration : SIP or not ?</a:t>
            </a:r>
          </a:p>
          <a:p>
            <a:pPr lvl="2">
              <a:buFontTx/>
              <a:buChar char="-"/>
            </a:pPr>
            <a:r>
              <a:rPr lang="en-US" sz="1600" dirty="0" smtClean="0"/>
              <a:t> Connection to other PABX</a:t>
            </a:r>
          </a:p>
          <a:p>
            <a:pPr lvl="2">
              <a:buFontTx/>
              <a:buChar char="-"/>
            </a:pPr>
            <a:r>
              <a:rPr lang="en-US" sz="1600" dirty="0" smtClean="0"/>
              <a:t> </a:t>
            </a:r>
            <a:r>
              <a:rPr lang="en-US" sz="1600" dirty="0" err="1" smtClean="0"/>
              <a:t>Softphone</a:t>
            </a:r>
            <a:endParaRPr lang="en-US" sz="1600" dirty="0" smtClean="0"/>
          </a:p>
          <a:p>
            <a:pPr lvl="2"/>
            <a:endParaRPr lang="en-US" sz="1600" dirty="0" smtClean="0"/>
          </a:p>
          <a:p>
            <a:r>
              <a:rPr lang="en-US" sz="1600" b="1" dirty="0" smtClean="0"/>
              <a:t>5. Application Requirement</a:t>
            </a:r>
          </a:p>
          <a:p>
            <a:r>
              <a:rPr lang="en-US" sz="1600" dirty="0" smtClean="0"/>
              <a:t>	- </a:t>
            </a:r>
            <a:r>
              <a:rPr lang="en-US" sz="1600" dirty="0" err="1" smtClean="0"/>
              <a:t>net.Console</a:t>
            </a:r>
            <a:endParaRPr lang="en-US" sz="1600" dirty="0" smtClean="0"/>
          </a:p>
          <a:p>
            <a:r>
              <a:rPr lang="en-US" sz="1600" dirty="0" smtClean="0"/>
              <a:t>	- </a:t>
            </a:r>
            <a:r>
              <a:rPr lang="en-US" sz="1600" dirty="0" err="1" smtClean="0"/>
              <a:t>net.Desktop</a:t>
            </a:r>
            <a:endParaRPr lang="en-US" sz="1600" dirty="0" smtClean="0"/>
          </a:p>
          <a:p>
            <a:r>
              <a:rPr lang="en-US" sz="1600" dirty="0" smtClean="0"/>
              <a:t>	- net.Supervisor</a:t>
            </a:r>
            <a:endParaRPr lang="en-US" sz="1400" dirty="0" smtClean="0"/>
          </a:p>
          <a:p>
            <a:pPr marL="534988" indent="-266700"/>
            <a:endParaRPr lang="fr-BE" dirty="0" smtClean="0">
              <a:solidFill>
                <a:srgbClr val="FF0000"/>
              </a:solidFill>
            </a:endParaRPr>
          </a:p>
          <a:p>
            <a:pPr marL="2363788" lvl="4" indent="-266700"/>
            <a:endParaRPr lang="fr-BE" dirty="0"/>
          </a:p>
        </p:txBody>
      </p:sp>
      <p:sp>
        <p:nvSpPr>
          <p:cNvPr id="14" name="Rectangle 13"/>
          <p:cNvSpPr/>
          <p:nvPr/>
        </p:nvSpPr>
        <p:spPr>
          <a:xfrm>
            <a:off x="1285852" y="5301208"/>
            <a:ext cx="7429552" cy="369332"/>
          </a:xfrm>
          <a:prstGeom prst="rect">
            <a:avLst/>
          </a:prstGeom>
        </p:spPr>
        <p:txBody>
          <a:bodyPr wrap="square">
            <a:spAutoFit/>
          </a:bodyPr>
          <a:lstStyle/>
          <a:p>
            <a:r>
              <a:rPr lang="fr-BE" dirty="0" smtClean="0">
                <a:hlinkClick r:id="rId3"/>
              </a:rPr>
              <a:t>http://myservice.escaux.com/docs/DesignNotes.html</a:t>
            </a:r>
            <a:endParaRPr lang="fr-BE" dirty="0"/>
          </a:p>
        </p:txBody>
      </p:sp>
      <p:sp>
        <p:nvSpPr>
          <p:cNvPr id="15" name="Title 1"/>
          <p:cNvSpPr txBox="1">
            <a:spLocks/>
          </p:cNvSpPr>
          <p:nvPr/>
        </p:nvSpPr>
        <p:spPr>
          <a:xfrm>
            <a:off x="428596" y="142852"/>
            <a:ext cx="8258204" cy="1143000"/>
          </a:xfrm>
          <a:prstGeom prst="rect">
            <a:avLst/>
          </a:prstGeom>
          <a:noFill/>
        </p:spPr>
        <p:txBody>
          <a:bodyPr anchor="t"/>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55116A"/>
                </a:solidFill>
                <a:effectLst/>
                <a:uLnTx/>
                <a:uFillTx/>
                <a:latin typeface="+mj-lt"/>
                <a:ea typeface="+mj-ea"/>
                <a:cs typeface="+mj-cs"/>
              </a:rPr>
              <a:t>Project Plan</a:t>
            </a:r>
            <a:endParaRPr kumimoji="0" lang="nl-BE" sz="4400" b="0" i="0" u="none" strike="noStrike" kern="1200" cap="none" spc="0" normalizeH="0" baseline="0" noProof="0" dirty="0">
              <a:ln>
                <a:noFill/>
              </a:ln>
              <a:solidFill>
                <a:srgbClr val="55116A"/>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txBox="1">
            <a:spLocks/>
          </p:cNvSpPr>
          <p:nvPr/>
        </p:nvSpPr>
        <p:spPr>
          <a:xfrm>
            <a:off x="428596" y="142852"/>
            <a:ext cx="8258204" cy="1143000"/>
          </a:xfrm>
          <a:prstGeom prst="rect">
            <a:avLst/>
          </a:prstGeom>
          <a:noFill/>
        </p:spPr>
        <p:txBody>
          <a:bodyPr anchor="t"/>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55116A"/>
                </a:solidFill>
                <a:effectLst/>
                <a:uLnTx/>
                <a:uFillTx/>
                <a:latin typeface="+mj-lt"/>
                <a:ea typeface="+mj-ea"/>
                <a:cs typeface="+mj-cs"/>
              </a:rPr>
              <a:t>Agenda</a:t>
            </a:r>
            <a:endParaRPr kumimoji="0" lang="nl-BE" sz="4400" b="0" i="0" u="none" strike="noStrike" kern="1200" cap="none" spc="0" normalizeH="0" baseline="0" noProof="0" dirty="0">
              <a:ln>
                <a:noFill/>
              </a:ln>
              <a:solidFill>
                <a:srgbClr val="55116A"/>
              </a:solidFill>
              <a:effectLst/>
              <a:uLnTx/>
              <a:uFillTx/>
              <a:latin typeface="+mj-lt"/>
              <a:ea typeface="+mj-ea"/>
              <a:cs typeface="+mj-cs"/>
            </a:endParaRPr>
          </a:p>
        </p:txBody>
      </p:sp>
      <p:sp>
        <p:nvSpPr>
          <p:cNvPr id="28" name="Date Placeholder 27"/>
          <p:cNvSpPr>
            <a:spLocks noGrp="1"/>
          </p:cNvSpPr>
          <p:nvPr>
            <p:ph type="dt" sz="half" idx="10"/>
          </p:nvPr>
        </p:nvSpPr>
        <p:spPr/>
        <p:txBody>
          <a:bodyPr/>
          <a:lstStyle/>
          <a:p>
            <a:fld id="{F15A13B7-E5ED-4E3A-A3C4-2CCB43DD3EC4}" type="datetime1">
              <a:rPr lang="fr-FR" smtClean="0"/>
              <a:pPr/>
              <a:t>03/08/2012</a:t>
            </a:fld>
            <a:endParaRPr lang="nl-BE"/>
          </a:p>
        </p:txBody>
      </p:sp>
      <p:sp>
        <p:nvSpPr>
          <p:cNvPr id="29" name="Slide Number Placeholder 28"/>
          <p:cNvSpPr>
            <a:spLocks noGrp="1"/>
          </p:cNvSpPr>
          <p:nvPr>
            <p:ph type="sldNum" sz="quarter" idx="12"/>
          </p:nvPr>
        </p:nvSpPr>
        <p:spPr/>
        <p:txBody>
          <a:bodyPr/>
          <a:lstStyle/>
          <a:p>
            <a:fld id="{FD502698-FC12-4F3F-AC14-452297CAF534}" type="slidenum">
              <a:rPr lang="nl-BE" smtClean="0"/>
              <a:pPr/>
              <a:t>28</a:t>
            </a:fld>
            <a:endParaRPr lang="nl-BE"/>
          </a:p>
        </p:txBody>
      </p:sp>
      <p:sp>
        <p:nvSpPr>
          <p:cNvPr id="26" name="Rectangle 25"/>
          <p:cNvSpPr/>
          <p:nvPr/>
        </p:nvSpPr>
        <p:spPr>
          <a:xfrm>
            <a:off x="1000100" y="1714488"/>
            <a:ext cx="5715024" cy="2554545"/>
          </a:xfrm>
          <a:prstGeom prst="rect">
            <a:avLst/>
          </a:prstGeom>
        </p:spPr>
        <p:txBody>
          <a:bodyPr wrap="square">
            <a:spAutoFit/>
          </a:bodyPr>
          <a:lstStyle/>
          <a:p>
            <a:pPr marL="406908" lvl="2" indent="-457200">
              <a:buFont typeface="+mj-lt"/>
              <a:buAutoNum type="arabicPeriod"/>
            </a:pPr>
            <a:r>
              <a:rPr lang="fr-BE" sz="2000" dirty="0" smtClean="0"/>
              <a:t>Architecture &amp; Services</a:t>
            </a:r>
          </a:p>
          <a:p>
            <a:pPr marL="406908" lvl="2" indent="-457200">
              <a:buFont typeface="+mj-lt"/>
              <a:buAutoNum type="arabicPeriod"/>
            </a:pPr>
            <a:r>
              <a:rPr lang="fr-BE" sz="2000" dirty="0" smtClean="0"/>
              <a:t>Template </a:t>
            </a:r>
            <a:r>
              <a:rPr lang="fr-BE" sz="2000" dirty="0" err="1" smtClean="0"/>
              <a:t>Presentation</a:t>
            </a:r>
            <a:r>
              <a:rPr lang="fr-BE" sz="2000" dirty="0" smtClean="0"/>
              <a:t> </a:t>
            </a:r>
          </a:p>
          <a:p>
            <a:pPr marL="406908" lvl="2" indent="-457200">
              <a:buFont typeface="+mj-lt"/>
              <a:buAutoNum type="arabicPeriod"/>
            </a:pPr>
            <a:r>
              <a:rPr lang="fr-BE" sz="2000" dirty="0" smtClean="0"/>
              <a:t>Project Plan</a:t>
            </a:r>
          </a:p>
          <a:p>
            <a:pPr marL="863600" lvl="3" indent="-147638">
              <a:buFont typeface="Arial" pitchFamily="34" charset="0"/>
              <a:buChar char="•"/>
            </a:pPr>
            <a:r>
              <a:rPr lang="fr-BE" sz="2000" dirty="0" smtClean="0"/>
              <a:t>Planning</a:t>
            </a:r>
          </a:p>
          <a:p>
            <a:pPr marL="863600" lvl="3" indent="-147638">
              <a:buFont typeface="Arial" pitchFamily="34" charset="0"/>
              <a:buChar char="•"/>
            </a:pPr>
            <a:r>
              <a:rPr lang="fr-BE" sz="2000" dirty="0" smtClean="0"/>
              <a:t>Technical Information </a:t>
            </a:r>
            <a:r>
              <a:rPr lang="fr-BE" sz="2000" dirty="0" err="1" smtClean="0"/>
              <a:t>gathering</a:t>
            </a:r>
            <a:endParaRPr lang="fr-BE" sz="2000" dirty="0" smtClean="0"/>
          </a:p>
          <a:p>
            <a:pPr marL="885825" lvl="5" indent="-169863">
              <a:buFont typeface="Arial" pitchFamily="34" charset="0"/>
              <a:buChar char="•"/>
            </a:pPr>
            <a:r>
              <a:rPr lang="fr-BE" sz="2000" dirty="0" smtClean="0"/>
              <a:t>Installation </a:t>
            </a:r>
            <a:r>
              <a:rPr lang="fr-BE" sz="2000" dirty="0" err="1" smtClean="0"/>
              <a:t>requirements</a:t>
            </a:r>
            <a:endParaRPr lang="fr-BE" sz="2000" dirty="0" smtClean="0"/>
          </a:p>
          <a:p>
            <a:pPr marL="406908" lvl="2" indent="-457200">
              <a:buFont typeface="+mj-lt"/>
              <a:buAutoNum type="arabicPeriod"/>
            </a:pPr>
            <a:r>
              <a:rPr lang="fr-BE" sz="2000" dirty="0" smtClean="0"/>
              <a:t>Support &amp; Trainings</a:t>
            </a:r>
          </a:p>
          <a:p>
            <a:pPr marL="406908" lvl="2" indent="-457200"/>
            <a:endParaRPr lang="fr-BE" sz="20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F15A13B7-E5ED-4E3A-A3C4-2CCB43DD3EC4}" type="datetime1">
              <a:rPr lang="fr-FR" smtClean="0"/>
              <a:pPr/>
              <a:t>03/08/2012</a:t>
            </a:fld>
            <a:endParaRPr lang="nl-BE"/>
          </a:p>
        </p:txBody>
      </p:sp>
      <p:sp>
        <p:nvSpPr>
          <p:cNvPr id="29" name="Slide Number Placeholder 28"/>
          <p:cNvSpPr>
            <a:spLocks noGrp="1"/>
          </p:cNvSpPr>
          <p:nvPr>
            <p:ph type="sldNum" sz="quarter" idx="12"/>
          </p:nvPr>
        </p:nvSpPr>
        <p:spPr/>
        <p:txBody>
          <a:bodyPr/>
          <a:lstStyle/>
          <a:p>
            <a:fld id="{FD502698-FC12-4F3F-AC14-452297CAF534}" type="slidenum">
              <a:rPr lang="nl-BE" smtClean="0"/>
              <a:pPr/>
              <a:t>29</a:t>
            </a:fld>
            <a:endParaRPr lang="nl-BE"/>
          </a:p>
        </p:txBody>
      </p:sp>
      <p:sp>
        <p:nvSpPr>
          <p:cNvPr id="11" name="Title 1"/>
          <p:cNvSpPr txBox="1">
            <a:spLocks/>
          </p:cNvSpPr>
          <p:nvPr/>
        </p:nvSpPr>
        <p:spPr>
          <a:xfrm>
            <a:off x="428596" y="142852"/>
            <a:ext cx="8258204" cy="1143000"/>
          </a:xfrm>
          <a:prstGeom prst="rect">
            <a:avLst/>
          </a:prstGeom>
          <a:noFill/>
        </p:spPr>
        <p:txBody>
          <a:bodyPr anchor="t"/>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55116A"/>
                </a:solidFill>
                <a:effectLst/>
                <a:uLnTx/>
                <a:uFillTx/>
                <a:latin typeface="+mj-lt"/>
                <a:ea typeface="+mj-ea"/>
                <a:cs typeface="+mj-cs"/>
              </a:rPr>
              <a:t>Support &amp; Trainings</a:t>
            </a:r>
            <a:r>
              <a:rPr kumimoji="0" lang="en-US" sz="4400" b="0" i="0" u="none" strike="noStrike" kern="1200" cap="none" spc="0" normalizeH="0" noProof="0" dirty="0" smtClean="0">
                <a:ln>
                  <a:noFill/>
                </a:ln>
                <a:solidFill>
                  <a:srgbClr val="55116A"/>
                </a:solidFill>
                <a:effectLst/>
                <a:uLnTx/>
                <a:uFillTx/>
                <a:latin typeface="+mj-lt"/>
                <a:ea typeface="+mj-ea"/>
                <a:cs typeface="+mj-cs"/>
              </a:rPr>
              <a:t> </a:t>
            </a:r>
            <a:endParaRPr kumimoji="0" lang="nl-BE" sz="4400" b="0" i="0" u="none" strike="noStrike" kern="1200" cap="none" spc="0" normalizeH="0" baseline="0" noProof="0" dirty="0">
              <a:ln>
                <a:noFill/>
              </a:ln>
              <a:solidFill>
                <a:srgbClr val="55116A"/>
              </a:solidFill>
              <a:effectLst/>
              <a:uLnTx/>
              <a:uFillTx/>
              <a:latin typeface="+mj-lt"/>
              <a:ea typeface="+mj-ea"/>
              <a:cs typeface="+mj-cs"/>
            </a:endParaRPr>
          </a:p>
        </p:txBody>
      </p:sp>
      <p:sp>
        <p:nvSpPr>
          <p:cNvPr id="15" name="TextBox 14"/>
          <p:cNvSpPr txBox="1"/>
          <p:nvPr/>
        </p:nvSpPr>
        <p:spPr>
          <a:xfrm>
            <a:off x="214282" y="1428736"/>
            <a:ext cx="8929718" cy="6901889"/>
          </a:xfrm>
          <a:prstGeom prst="rect">
            <a:avLst/>
          </a:prstGeom>
          <a:noFill/>
        </p:spPr>
        <p:txBody>
          <a:bodyPr wrap="square" lIns="36000" rIns="36000" rtlCol="0">
            <a:spAutoFit/>
          </a:bodyPr>
          <a:lstStyle/>
          <a:p>
            <a:pPr marL="0" lvl="4"/>
            <a:r>
              <a:rPr lang="en-US" b="1" dirty="0" smtClean="0"/>
              <a:t>Portal Access : </a:t>
            </a:r>
            <a:r>
              <a:rPr lang="en-US" b="1" dirty="0" smtClean="0">
                <a:hlinkClick r:id="rId3"/>
              </a:rPr>
              <a:t>www.myservice.escaux.com</a:t>
            </a:r>
            <a:endParaRPr lang="en-US" b="1" dirty="0" smtClean="0"/>
          </a:p>
          <a:p>
            <a:pPr marL="800100" lvl="1" indent="-342900">
              <a:buAutoNum type="arabicPeriod"/>
            </a:pPr>
            <a:r>
              <a:rPr lang="en-US" dirty="0" smtClean="0"/>
              <a:t>Legal documentation</a:t>
            </a:r>
          </a:p>
          <a:p>
            <a:pPr marL="800100" lvl="1" indent="-342900">
              <a:buAutoNum type="arabicPeriod"/>
            </a:pPr>
            <a:r>
              <a:rPr lang="en-US" dirty="0" smtClean="0"/>
              <a:t>Technical documentation</a:t>
            </a:r>
          </a:p>
          <a:p>
            <a:pPr marL="800100" lvl="1" indent="-342900">
              <a:buAutoNum type="arabicPeriod"/>
            </a:pPr>
            <a:r>
              <a:rPr lang="en-US" dirty="0" smtClean="0"/>
              <a:t>Contact information</a:t>
            </a:r>
          </a:p>
          <a:p>
            <a:pPr marL="800100" lvl="1" indent="-342900"/>
            <a:endParaRPr lang="en-US" sz="2000" dirty="0" smtClean="0">
              <a:solidFill>
                <a:srgbClr val="800080"/>
              </a:solidFill>
              <a:latin typeface="Verdana" pitchFamily="34"/>
              <a:ea typeface="Lucida Sans Unicode" pitchFamily="2"/>
              <a:cs typeface="Tahoma" pitchFamily="2"/>
            </a:endParaRPr>
          </a:p>
          <a:p>
            <a:pPr lvl="0"/>
            <a:r>
              <a:rPr lang="en-US" b="1" dirty="0" smtClean="0"/>
              <a:t>Support : </a:t>
            </a:r>
            <a:r>
              <a:rPr lang="en-US" dirty="0" smtClean="0"/>
              <a:t>Trouble ticketing system - </a:t>
            </a:r>
            <a:r>
              <a:rPr lang="en-US" dirty="0" smtClean="0">
                <a:hlinkClick r:id="rId4"/>
              </a:rPr>
              <a:t>http://myservice.escaux.com/docs/SupportProcedure.html</a:t>
            </a:r>
            <a:endParaRPr lang="en-US" dirty="0" smtClean="0"/>
          </a:p>
          <a:p>
            <a:pPr marL="800100" lvl="1" indent="-342900">
              <a:buFont typeface="+mj-lt"/>
              <a:buAutoNum type="arabicPeriod"/>
            </a:pPr>
            <a:r>
              <a:rPr lang="en-US" dirty="0" smtClean="0"/>
              <a:t>Two categories : </a:t>
            </a:r>
          </a:p>
          <a:p>
            <a:pPr marL="1257300" lvl="2" indent="-342900">
              <a:buFont typeface="Arial" pitchFamily="34" charset="0"/>
              <a:buChar char="•"/>
            </a:pPr>
            <a:r>
              <a:rPr lang="en-US" dirty="0" smtClean="0"/>
              <a:t>Normal - ticket (via mail or site) </a:t>
            </a:r>
          </a:p>
          <a:p>
            <a:pPr marL="1257300" lvl="2" indent="-342900">
              <a:buFont typeface="Arial" pitchFamily="34" charset="0"/>
              <a:buChar char="•"/>
            </a:pPr>
            <a:r>
              <a:rPr lang="en-US" dirty="0" smtClean="0"/>
              <a:t>Urgent - ticket + phone call (Attention : Support credits = 2x )</a:t>
            </a:r>
          </a:p>
          <a:p>
            <a:pPr marL="800100" lvl="1" indent="-342900">
              <a:buFont typeface="+mj-lt"/>
              <a:buAutoNum type="arabicPeriod"/>
            </a:pPr>
            <a:r>
              <a:rPr lang="en-US" dirty="0" smtClean="0"/>
              <a:t>In case of removal, IP address change</a:t>
            </a:r>
          </a:p>
          <a:p>
            <a:pPr marL="1257300" lvl="2" indent="-342900"/>
            <a:r>
              <a:rPr lang="en-US" dirty="0" smtClean="0"/>
              <a:t>→ this must be planned at least 2 weeks in advance!</a:t>
            </a:r>
          </a:p>
          <a:p>
            <a:pPr marL="800100" lvl="1" indent="-342900">
              <a:buFont typeface="+mj-lt"/>
              <a:buAutoNum type="arabicPeriod"/>
            </a:pPr>
            <a:r>
              <a:rPr lang="en-US" dirty="0" smtClean="0"/>
              <a:t>Find details on legal documents in </a:t>
            </a:r>
            <a:r>
              <a:rPr lang="en-US" dirty="0" err="1" smtClean="0"/>
              <a:t>MyService</a:t>
            </a:r>
            <a:endParaRPr lang="en-US" dirty="0" smtClean="0"/>
          </a:p>
          <a:p>
            <a:pPr marL="800100" lvl="1" indent="-342900"/>
            <a:endParaRPr lang="en-US" sz="2000" dirty="0" smtClean="0">
              <a:solidFill>
                <a:srgbClr val="800080"/>
              </a:solidFill>
              <a:latin typeface="Verdana" pitchFamily="34"/>
              <a:ea typeface="Lucida Sans Unicode" pitchFamily="2"/>
              <a:cs typeface="Tahoma" pitchFamily="2"/>
            </a:endParaRPr>
          </a:p>
          <a:p>
            <a:pPr marL="338400" lvl="0" indent="-320040">
              <a:spcBef>
                <a:spcPts val="493"/>
              </a:spcBef>
              <a:buClr>
                <a:srgbClr val="FF6600"/>
              </a:buClr>
              <a:buSzPct val="100000"/>
              <a:tabLst>
                <a:tab pos="571320" algn="l"/>
                <a:tab pos="1485719" algn="l"/>
                <a:tab pos="2400119" algn="l"/>
                <a:tab pos="3314519" algn="l"/>
                <a:tab pos="4228919" algn="l"/>
                <a:tab pos="5143320" algn="l"/>
                <a:tab pos="6057720" algn="l"/>
                <a:tab pos="6972120" algn="l"/>
                <a:tab pos="7886520" algn="l"/>
                <a:tab pos="8800920" algn="l"/>
                <a:tab pos="9715320" algn="l"/>
              </a:tabLst>
              <a:defRPr/>
            </a:pPr>
            <a:r>
              <a:rPr lang="en-US" b="1" dirty="0" smtClean="0"/>
              <a:t>Training</a:t>
            </a:r>
          </a:p>
          <a:p>
            <a:pPr marL="800100" lvl="1" indent="-342900">
              <a:spcBef>
                <a:spcPts val="493"/>
              </a:spcBef>
              <a:buSzPct val="100000"/>
              <a:buAutoNum type="arabicPeriod"/>
              <a:tabLst>
                <a:tab pos="571320" algn="l"/>
                <a:tab pos="1485719" algn="l"/>
                <a:tab pos="2400119" algn="l"/>
                <a:tab pos="3314519" algn="l"/>
                <a:tab pos="4228919" algn="l"/>
                <a:tab pos="5143320" algn="l"/>
                <a:tab pos="6057720" algn="l"/>
                <a:tab pos="6972120" algn="l"/>
                <a:tab pos="7886520" algn="l"/>
                <a:tab pos="8800920" algn="l"/>
                <a:tab pos="9715320" algn="l"/>
              </a:tabLst>
              <a:defRPr/>
            </a:pPr>
            <a:r>
              <a:rPr lang="en-US" dirty="0" smtClean="0">
                <a:hlinkClick r:id="rId5"/>
              </a:rPr>
              <a:t>www.escaux.com</a:t>
            </a:r>
            <a:r>
              <a:rPr lang="en-US" dirty="0" smtClean="0"/>
              <a:t> &gt; news</a:t>
            </a:r>
          </a:p>
          <a:p>
            <a:pPr marL="800100" lvl="1" indent="-342900">
              <a:spcBef>
                <a:spcPts val="493"/>
              </a:spcBef>
              <a:buSzPct val="100000"/>
              <a:buAutoNum type="arabicPeriod"/>
              <a:tabLst>
                <a:tab pos="571320" algn="l"/>
                <a:tab pos="1485719" algn="l"/>
                <a:tab pos="2400119" algn="l"/>
                <a:tab pos="3314519" algn="l"/>
                <a:tab pos="4228919" algn="l"/>
                <a:tab pos="5143320" algn="l"/>
                <a:tab pos="6057720" algn="l"/>
                <a:tab pos="6972120" algn="l"/>
                <a:tab pos="7886520" algn="l"/>
                <a:tab pos="8800920" algn="l"/>
                <a:tab pos="9715320" algn="l"/>
              </a:tabLst>
              <a:defRPr/>
            </a:pPr>
            <a:r>
              <a:rPr lang="en-US" dirty="0" smtClean="0"/>
              <a:t>Advance administrator training</a:t>
            </a:r>
          </a:p>
          <a:p>
            <a:pPr marL="800100" lvl="1" indent="-342900"/>
            <a:endParaRPr lang="en-US" dirty="0" smtClean="0"/>
          </a:p>
          <a:p>
            <a:pPr lvl="2"/>
            <a:endParaRPr lang="fr-BE" sz="1400" dirty="0" smtClean="0"/>
          </a:p>
          <a:p>
            <a:pPr lvl="2"/>
            <a:endParaRPr lang="fr-BE" sz="1400" dirty="0" smtClean="0"/>
          </a:p>
          <a:p>
            <a:pPr lvl="2"/>
            <a:endParaRPr lang="fr-BE" sz="1400" dirty="0" smtClean="0"/>
          </a:p>
          <a:p>
            <a:pPr lvl="2"/>
            <a:endParaRPr lang="fr-BE" sz="1400" dirty="0" smtClean="0"/>
          </a:p>
          <a:p>
            <a:r>
              <a:rPr lang="fr-BE" sz="1400" dirty="0" smtClean="0"/>
              <a:t> </a:t>
            </a:r>
          </a:p>
          <a:p>
            <a:endParaRPr lang="en-US" sz="1400" dirty="0" smtClean="0"/>
          </a:p>
          <a:p>
            <a:pPr marL="534988" indent="-266700"/>
            <a:endParaRPr lang="fr-BE" dirty="0" smtClean="0">
              <a:solidFill>
                <a:srgbClr val="FF0000"/>
              </a:solidFill>
            </a:endParaRPr>
          </a:p>
          <a:p>
            <a:pPr marL="2363788" lvl="4" indent="-266700"/>
            <a:endParaRPr lang="fr-BE"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loud 45"/>
          <p:cNvSpPr/>
          <p:nvPr/>
        </p:nvSpPr>
        <p:spPr>
          <a:xfrm>
            <a:off x="4429124" y="1052736"/>
            <a:ext cx="4071966" cy="1643074"/>
          </a:xfrm>
          <a:prstGeom prst="cloud">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sz="1400" dirty="0">
              <a:solidFill>
                <a:schemeClr val="tx1"/>
              </a:solidFill>
            </a:endParaRPr>
          </a:p>
        </p:txBody>
      </p:sp>
      <p:cxnSp>
        <p:nvCxnSpPr>
          <p:cNvPr id="148" name="Straight Connector 147"/>
          <p:cNvCxnSpPr/>
          <p:nvPr/>
        </p:nvCxnSpPr>
        <p:spPr>
          <a:xfrm rot="5400000">
            <a:off x="2403597" y="4132550"/>
            <a:ext cx="5715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Date Placeholder 27"/>
          <p:cNvSpPr>
            <a:spLocks noGrp="1"/>
          </p:cNvSpPr>
          <p:nvPr>
            <p:ph type="dt" sz="half" idx="10"/>
          </p:nvPr>
        </p:nvSpPr>
        <p:spPr/>
        <p:txBody>
          <a:bodyPr/>
          <a:lstStyle/>
          <a:p>
            <a:fld id="{F15A13B7-E5ED-4E3A-A3C4-2CCB43DD3EC4}" type="datetime1">
              <a:rPr lang="fr-FR" smtClean="0"/>
              <a:pPr/>
              <a:t>03/08/2012</a:t>
            </a:fld>
            <a:endParaRPr lang="nl-BE"/>
          </a:p>
        </p:txBody>
      </p:sp>
      <p:sp>
        <p:nvSpPr>
          <p:cNvPr id="29" name="Slide Number Placeholder 28"/>
          <p:cNvSpPr>
            <a:spLocks noGrp="1"/>
          </p:cNvSpPr>
          <p:nvPr>
            <p:ph type="sldNum" sz="quarter" idx="12"/>
          </p:nvPr>
        </p:nvSpPr>
        <p:spPr/>
        <p:txBody>
          <a:bodyPr/>
          <a:lstStyle/>
          <a:p>
            <a:fld id="{FD502698-FC12-4F3F-AC14-452297CAF534}" type="slidenum">
              <a:rPr lang="nl-BE" smtClean="0"/>
              <a:pPr/>
              <a:t>3</a:t>
            </a:fld>
            <a:endParaRPr lang="nl-BE"/>
          </a:p>
        </p:txBody>
      </p:sp>
      <p:sp>
        <p:nvSpPr>
          <p:cNvPr id="50" name="TextBox 49"/>
          <p:cNvSpPr txBox="1"/>
          <p:nvPr/>
        </p:nvSpPr>
        <p:spPr>
          <a:xfrm>
            <a:off x="2285984" y="2695809"/>
            <a:ext cx="526106" cy="369332"/>
          </a:xfrm>
          <a:prstGeom prst="rect">
            <a:avLst/>
          </a:prstGeom>
          <a:noFill/>
        </p:spPr>
        <p:txBody>
          <a:bodyPr wrap="none" rtlCol="0">
            <a:spAutoFit/>
          </a:bodyPr>
          <a:lstStyle/>
          <a:p>
            <a:r>
              <a:rPr lang="fr-BE" dirty="0" smtClean="0">
                <a:solidFill>
                  <a:schemeClr val="bg1"/>
                </a:solidFill>
              </a:rPr>
              <a:t>S0P</a:t>
            </a:r>
            <a:endParaRPr lang="fr-BE" dirty="0">
              <a:solidFill>
                <a:schemeClr val="bg1"/>
              </a:solidFill>
            </a:endParaRPr>
          </a:p>
        </p:txBody>
      </p:sp>
      <p:cxnSp>
        <p:nvCxnSpPr>
          <p:cNvPr id="52" name="Straight Connector 51"/>
          <p:cNvCxnSpPr/>
          <p:nvPr/>
        </p:nvCxnSpPr>
        <p:spPr>
          <a:xfrm>
            <a:off x="5429256" y="2368782"/>
            <a:ext cx="235745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5555066" y="2417597"/>
            <a:ext cx="142082" cy="1063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0800000">
            <a:off x="3286116" y="3195876"/>
            <a:ext cx="1143008" cy="0"/>
          </a:xfrm>
          <a:prstGeom prst="line">
            <a:avLst/>
          </a:prstGeom>
        </p:spPr>
        <p:style>
          <a:lnRef idx="1">
            <a:schemeClr val="accent1"/>
          </a:lnRef>
          <a:fillRef idx="0">
            <a:schemeClr val="accent1"/>
          </a:fillRef>
          <a:effectRef idx="0">
            <a:schemeClr val="accent1"/>
          </a:effectRef>
          <a:fontRef idx="minor">
            <a:schemeClr val="tx1"/>
          </a:fontRef>
        </p:style>
      </p:cxnSp>
      <p:sp>
        <p:nvSpPr>
          <p:cNvPr id="58" name="Cloud 57"/>
          <p:cNvSpPr/>
          <p:nvPr/>
        </p:nvSpPr>
        <p:spPr>
          <a:xfrm>
            <a:off x="4143372" y="2695810"/>
            <a:ext cx="2000264" cy="530228"/>
          </a:xfrm>
          <a:prstGeom prst="cloud">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400" dirty="0" smtClean="0">
                <a:solidFill>
                  <a:schemeClr val="tx1"/>
                </a:solidFill>
              </a:rPr>
              <a:t>internet</a:t>
            </a:r>
            <a:endParaRPr lang="fr-BE" sz="1400" dirty="0">
              <a:solidFill>
                <a:schemeClr val="tx1"/>
              </a:solidFill>
            </a:endParaRPr>
          </a:p>
        </p:txBody>
      </p:sp>
      <p:cxnSp>
        <p:nvCxnSpPr>
          <p:cNvPr id="59" name="Straight Connector 58"/>
          <p:cNvCxnSpPr/>
          <p:nvPr/>
        </p:nvCxnSpPr>
        <p:spPr>
          <a:xfrm rot="16200000" flipH="1">
            <a:off x="2000234" y="4196006"/>
            <a:ext cx="2571768" cy="3"/>
          </a:xfrm>
          <a:prstGeom prst="line">
            <a:avLst/>
          </a:prstGeom>
        </p:spPr>
        <p:style>
          <a:lnRef idx="1">
            <a:schemeClr val="accent1"/>
          </a:lnRef>
          <a:fillRef idx="0">
            <a:schemeClr val="accent1"/>
          </a:fillRef>
          <a:effectRef idx="0">
            <a:schemeClr val="accent1"/>
          </a:effectRef>
          <a:fontRef idx="minor">
            <a:schemeClr val="tx1"/>
          </a:fontRef>
        </p:style>
      </p:cxnSp>
      <p:pic>
        <p:nvPicPr>
          <p:cNvPr id="85" name="Picture 2" descr="Y:\5. Marcom\Logo\Latest Logo\gif\L_E_q.gif"/>
          <p:cNvPicPr>
            <a:picLocks noChangeAspect="1" noChangeArrowheads="1"/>
          </p:cNvPicPr>
          <p:nvPr/>
        </p:nvPicPr>
        <p:blipFill>
          <a:blip r:embed="rId3" cstate="print"/>
          <a:srcRect/>
          <a:stretch>
            <a:fillRect/>
          </a:stretch>
        </p:blipFill>
        <p:spPr bwMode="auto">
          <a:xfrm>
            <a:off x="7500958" y="1400775"/>
            <a:ext cx="263860" cy="294903"/>
          </a:xfrm>
          <a:prstGeom prst="rect">
            <a:avLst/>
          </a:prstGeom>
          <a:noFill/>
        </p:spPr>
      </p:pic>
      <p:sp>
        <p:nvSpPr>
          <p:cNvPr id="88" name="TextBox 87"/>
          <p:cNvSpPr txBox="1"/>
          <p:nvPr/>
        </p:nvSpPr>
        <p:spPr>
          <a:xfrm>
            <a:off x="2286779" y="2667229"/>
            <a:ext cx="526106" cy="369332"/>
          </a:xfrm>
          <a:prstGeom prst="rect">
            <a:avLst/>
          </a:prstGeom>
          <a:noFill/>
        </p:spPr>
        <p:txBody>
          <a:bodyPr wrap="none" rtlCol="0">
            <a:spAutoFit/>
          </a:bodyPr>
          <a:lstStyle/>
          <a:p>
            <a:r>
              <a:rPr lang="fr-BE" dirty="0" smtClean="0">
                <a:solidFill>
                  <a:schemeClr val="bg1"/>
                </a:solidFill>
              </a:rPr>
              <a:t>S0P</a:t>
            </a:r>
            <a:endParaRPr lang="fr-BE" dirty="0">
              <a:solidFill>
                <a:schemeClr val="bg1"/>
              </a:solidFill>
            </a:endParaRPr>
          </a:p>
        </p:txBody>
      </p:sp>
      <p:cxnSp>
        <p:nvCxnSpPr>
          <p:cNvPr id="92" name="Straight Connector 91"/>
          <p:cNvCxnSpPr/>
          <p:nvPr/>
        </p:nvCxnSpPr>
        <p:spPr>
          <a:xfrm rot="5400000">
            <a:off x="6861831" y="2229720"/>
            <a:ext cx="27812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10800000">
            <a:off x="2786052" y="2981561"/>
            <a:ext cx="50006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10800000">
            <a:off x="2786051" y="3695940"/>
            <a:ext cx="500065" cy="0"/>
          </a:xfrm>
          <a:prstGeom prst="line">
            <a:avLst/>
          </a:prstGeom>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2285984" y="3410189"/>
            <a:ext cx="526106" cy="369332"/>
          </a:xfrm>
          <a:prstGeom prst="rect">
            <a:avLst/>
          </a:prstGeom>
          <a:noFill/>
        </p:spPr>
        <p:txBody>
          <a:bodyPr wrap="none" rtlCol="0">
            <a:spAutoFit/>
          </a:bodyPr>
          <a:lstStyle/>
          <a:p>
            <a:r>
              <a:rPr lang="fr-BE" dirty="0" smtClean="0">
                <a:solidFill>
                  <a:schemeClr val="bg1"/>
                </a:solidFill>
              </a:rPr>
              <a:t>S0P</a:t>
            </a:r>
            <a:endParaRPr lang="fr-BE" dirty="0">
              <a:solidFill>
                <a:schemeClr val="bg1"/>
              </a:solidFill>
            </a:endParaRPr>
          </a:p>
        </p:txBody>
      </p:sp>
      <p:cxnSp>
        <p:nvCxnSpPr>
          <p:cNvPr id="146" name="Straight Connector 145"/>
          <p:cNvCxnSpPr/>
          <p:nvPr/>
        </p:nvCxnSpPr>
        <p:spPr>
          <a:xfrm>
            <a:off x="3275856" y="5286958"/>
            <a:ext cx="35719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4" cstate="print"/>
          <a:srcRect/>
          <a:stretch>
            <a:fillRect/>
          </a:stretch>
        </p:blipFill>
        <p:spPr bwMode="auto">
          <a:xfrm>
            <a:off x="5857884" y="1981430"/>
            <a:ext cx="301999" cy="314326"/>
          </a:xfrm>
          <a:prstGeom prst="rect">
            <a:avLst/>
          </a:prstGeom>
          <a:noFill/>
          <a:ln w="9525">
            <a:noFill/>
            <a:miter lim="800000"/>
            <a:headEnd/>
            <a:tailEnd/>
          </a:ln>
        </p:spPr>
      </p:pic>
      <p:cxnSp>
        <p:nvCxnSpPr>
          <p:cNvPr id="62" name="Curved Connector 61"/>
          <p:cNvCxnSpPr>
            <a:stCxn id="1026" idx="2"/>
            <a:endCxn id="88" idx="3"/>
          </p:cNvCxnSpPr>
          <p:nvPr/>
        </p:nvCxnSpPr>
        <p:spPr>
          <a:xfrm rot="5400000">
            <a:off x="4132816" y="975826"/>
            <a:ext cx="556139" cy="3195999"/>
          </a:xfrm>
          <a:prstGeom prst="curvedConnector2">
            <a:avLst/>
          </a:prstGeom>
          <a:ln w="22225">
            <a:solidFill>
              <a:srgbClr val="00CC66"/>
            </a:solidFill>
            <a:tailEnd type="arrow"/>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5000628" y="1470534"/>
            <a:ext cx="1285884" cy="646331"/>
          </a:xfrm>
          <a:prstGeom prst="rect">
            <a:avLst/>
          </a:prstGeom>
          <a:noFill/>
        </p:spPr>
        <p:txBody>
          <a:bodyPr wrap="square" rtlCol="0">
            <a:spAutoFit/>
          </a:bodyPr>
          <a:lstStyle/>
          <a:p>
            <a:r>
              <a:rPr lang="fr-BE" sz="1200" i="1" dirty="0" err="1" smtClean="0"/>
              <a:t>Encrypted</a:t>
            </a:r>
            <a:r>
              <a:rPr lang="fr-BE" sz="1200" i="1" dirty="0" smtClean="0"/>
              <a:t> Config files are </a:t>
            </a:r>
            <a:r>
              <a:rPr lang="fr-BE" sz="1200" i="1" dirty="0" err="1" smtClean="0"/>
              <a:t>pushed</a:t>
            </a:r>
            <a:r>
              <a:rPr lang="fr-BE" sz="1200" i="1" dirty="0" smtClean="0"/>
              <a:t> in the SOP</a:t>
            </a:r>
            <a:endParaRPr lang="fr-BE" sz="1200" i="1" dirty="0"/>
          </a:p>
        </p:txBody>
      </p:sp>
      <p:cxnSp>
        <p:nvCxnSpPr>
          <p:cNvPr id="43" name="Curved Connector 61"/>
          <p:cNvCxnSpPr>
            <a:stCxn id="1026" idx="2"/>
          </p:cNvCxnSpPr>
          <p:nvPr/>
        </p:nvCxnSpPr>
        <p:spPr>
          <a:xfrm rot="5400000">
            <a:off x="3802624" y="1350620"/>
            <a:ext cx="1261124" cy="3151396"/>
          </a:xfrm>
          <a:prstGeom prst="curvedConnector2">
            <a:avLst/>
          </a:prstGeom>
          <a:ln w="22225">
            <a:solidFill>
              <a:srgbClr val="00CC66"/>
            </a:solidFill>
            <a:tailEnd type="arrow"/>
          </a:ln>
        </p:spPr>
        <p:style>
          <a:lnRef idx="1">
            <a:schemeClr val="accent1"/>
          </a:lnRef>
          <a:fillRef idx="0">
            <a:schemeClr val="accent1"/>
          </a:fillRef>
          <a:effectRef idx="0">
            <a:schemeClr val="accent1"/>
          </a:effectRef>
          <a:fontRef idx="minor">
            <a:schemeClr val="tx1"/>
          </a:fontRef>
        </p:style>
      </p:cxnSp>
      <p:sp>
        <p:nvSpPr>
          <p:cNvPr id="57" name="Title 1"/>
          <p:cNvSpPr txBox="1">
            <a:spLocks/>
          </p:cNvSpPr>
          <p:nvPr/>
        </p:nvSpPr>
        <p:spPr>
          <a:xfrm>
            <a:off x="428596" y="142852"/>
            <a:ext cx="8258204" cy="1143000"/>
          </a:xfrm>
          <a:prstGeom prst="rect">
            <a:avLst/>
          </a:prstGeom>
          <a:noFill/>
        </p:spPr>
        <p:txBody>
          <a:bodyPr anchor="t"/>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55116A"/>
                </a:solidFill>
                <a:effectLst/>
                <a:uLnTx/>
                <a:uFillTx/>
                <a:latin typeface="+mj-lt"/>
                <a:ea typeface="+mj-ea"/>
                <a:cs typeface="+mj-cs"/>
              </a:rPr>
              <a:t>Architecture &amp; Services</a:t>
            </a:r>
            <a:endParaRPr kumimoji="0" lang="nl-BE" sz="4400" b="0" i="0" u="none" strike="noStrike" kern="1200" cap="none" spc="0" normalizeH="0" baseline="0" noProof="0" dirty="0">
              <a:ln>
                <a:noFill/>
              </a:ln>
              <a:solidFill>
                <a:srgbClr val="55116A"/>
              </a:solidFill>
              <a:effectLst/>
              <a:uLnTx/>
              <a:uFillTx/>
              <a:latin typeface="+mj-lt"/>
              <a:ea typeface="+mj-ea"/>
              <a:cs typeface="+mj-cs"/>
            </a:endParaRPr>
          </a:p>
        </p:txBody>
      </p:sp>
      <p:pic>
        <p:nvPicPr>
          <p:cNvPr id="38" name="Picture 37" descr="SMPServer.png"/>
          <p:cNvPicPr>
            <a:picLocks noChangeAspect="1"/>
          </p:cNvPicPr>
          <p:nvPr/>
        </p:nvPicPr>
        <p:blipFill>
          <a:blip r:embed="rId5" cstate="print"/>
          <a:stretch>
            <a:fillRect/>
          </a:stretch>
        </p:blipFill>
        <p:spPr>
          <a:xfrm>
            <a:off x="6372200" y="1326518"/>
            <a:ext cx="838650" cy="1081278"/>
          </a:xfrm>
          <a:prstGeom prst="rect">
            <a:avLst/>
          </a:prstGeom>
        </p:spPr>
      </p:pic>
      <p:pic>
        <p:nvPicPr>
          <p:cNvPr id="39" name="Picture 38" descr="SOPServer.png"/>
          <p:cNvPicPr>
            <a:picLocks noChangeAspect="1"/>
          </p:cNvPicPr>
          <p:nvPr/>
        </p:nvPicPr>
        <p:blipFill>
          <a:blip r:embed="rId6" cstate="print"/>
          <a:stretch>
            <a:fillRect/>
          </a:stretch>
        </p:blipFill>
        <p:spPr>
          <a:xfrm>
            <a:off x="2051720" y="2694670"/>
            <a:ext cx="792087" cy="468052"/>
          </a:xfrm>
          <a:prstGeom prst="rect">
            <a:avLst/>
          </a:prstGeom>
        </p:spPr>
      </p:pic>
      <p:pic>
        <p:nvPicPr>
          <p:cNvPr id="40" name="Picture 39" descr="SOPServer.png"/>
          <p:cNvPicPr>
            <a:picLocks noChangeAspect="1"/>
          </p:cNvPicPr>
          <p:nvPr/>
        </p:nvPicPr>
        <p:blipFill>
          <a:blip r:embed="rId6" cstate="print"/>
          <a:stretch>
            <a:fillRect/>
          </a:stretch>
        </p:blipFill>
        <p:spPr>
          <a:xfrm>
            <a:off x="2051720" y="3486758"/>
            <a:ext cx="792087" cy="468052"/>
          </a:xfrm>
          <a:prstGeom prst="rect">
            <a:avLst/>
          </a:prstGeom>
        </p:spPr>
      </p:pic>
      <p:cxnSp>
        <p:nvCxnSpPr>
          <p:cNvPr id="41" name="Straight Connector 40"/>
          <p:cNvCxnSpPr/>
          <p:nvPr/>
        </p:nvCxnSpPr>
        <p:spPr>
          <a:xfrm rot="10800000">
            <a:off x="3273006" y="3211267"/>
            <a:ext cx="114300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987124" y="4211397"/>
            <a:ext cx="2571768" cy="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2772942" y="2996952"/>
            <a:ext cx="50006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10800000">
            <a:off x="2772941" y="3711331"/>
            <a:ext cx="50006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3275856" y="4782902"/>
            <a:ext cx="35719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60" name="Picture 59" descr="FaxIdle.png"/>
          <p:cNvPicPr>
            <a:picLocks noChangeAspect="1"/>
          </p:cNvPicPr>
          <p:nvPr/>
        </p:nvPicPr>
        <p:blipFill>
          <a:blip r:embed="rId7" cstate="print"/>
          <a:stretch>
            <a:fillRect/>
          </a:stretch>
        </p:blipFill>
        <p:spPr>
          <a:xfrm>
            <a:off x="2473326" y="4278846"/>
            <a:ext cx="370482" cy="361277"/>
          </a:xfrm>
          <a:prstGeom prst="rect">
            <a:avLst/>
          </a:prstGeom>
        </p:spPr>
      </p:pic>
      <p:pic>
        <p:nvPicPr>
          <p:cNvPr id="61" name="Picture 60" descr="Firewall.png"/>
          <p:cNvPicPr>
            <a:picLocks noChangeAspect="1"/>
          </p:cNvPicPr>
          <p:nvPr/>
        </p:nvPicPr>
        <p:blipFill>
          <a:blip r:embed="rId8" cstate="print"/>
          <a:stretch>
            <a:fillRect/>
          </a:stretch>
        </p:blipFill>
        <p:spPr>
          <a:xfrm>
            <a:off x="4067944" y="2910694"/>
            <a:ext cx="519787" cy="408057"/>
          </a:xfrm>
          <a:prstGeom prst="rect">
            <a:avLst/>
          </a:prstGeom>
        </p:spPr>
      </p:pic>
      <p:pic>
        <p:nvPicPr>
          <p:cNvPr id="63" name="Picture 62" descr="Firewall.png"/>
          <p:cNvPicPr>
            <a:picLocks noChangeAspect="1"/>
          </p:cNvPicPr>
          <p:nvPr/>
        </p:nvPicPr>
        <p:blipFill>
          <a:blip r:embed="rId8" cstate="print"/>
          <a:stretch>
            <a:fillRect/>
          </a:stretch>
        </p:blipFill>
        <p:spPr>
          <a:xfrm>
            <a:off x="5508104" y="2478646"/>
            <a:ext cx="519787" cy="408057"/>
          </a:xfrm>
          <a:prstGeom prst="rect">
            <a:avLst/>
          </a:prstGeom>
        </p:spPr>
      </p:pic>
      <p:pic>
        <p:nvPicPr>
          <p:cNvPr id="67" name="Picture 66" descr="PRI connection.png"/>
          <p:cNvPicPr>
            <a:picLocks noChangeAspect="1"/>
          </p:cNvPicPr>
          <p:nvPr/>
        </p:nvPicPr>
        <p:blipFill>
          <a:blip r:embed="rId9" cstate="print"/>
          <a:stretch>
            <a:fillRect/>
          </a:stretch>
        </p:blipFill>
        <p:spPr>
          <a:xfrm rot="5400000">
            <a:off x="1707838" y="4262688"/>
            <a:ext cx="917839" cy="230075"/>
          </a:xfrm>
          <a:prstGeom prst="rect">
            <a:avLst/>
          </a:prstGeom>
        </p:spPr>
      </p:pic>
      <p:pic>
        <p:nvPicPr>
          <p:cNvPr id="68" name="Picture 67" descr="DeskPhoneIdle.png"/>
          <p:cNvPicPr>
            <a:picLocks noChangeAspect="1"/>
          </p:cNvPicPr>
          <p:nvPr/>
        </p:nvPicPr>
        <p:blipFill>
          <a:blip r:embed="rId10" cstate="print"/>
          <a:stretch>
            <a:fillRect/>
          </a:stretch>
        </p:blipFill>
        <p:spPr>
          <a:xfrm>
            <a:off x="3563888" y="4566878"/>
            <a:ext cx="384003" cy="357269"/>
          </a:xfrm>
          <a:prstGeom prst="rect">
            <a:avLst/>
          </a:prstGeom>
        </p:spPr>
      </p:pic>
      <p:pic>
        <p:nvPicPr>
          <p:cNvPr id="69" name="Picture 68" descr="PersonAtDesk.png"/>
          <p:cNvPicPr>
            <a:picLocks noChangeAspect="1"/>
          </p:cNvPicPr>
          <p:nvPr/>
        </p:nvPicPr>
        <p:blipFill>
          <a:blip r:embed="rId11" cstate="print"/>
          <a:stretch>
            <a:fillRect/>
          </a:stretch>
        </p:blipFill>
        <p:spPr>
          <a:xfrm>
            <a:off x="3491880" y="5070934"/>
            <a:ext cx="725675" cy="513489"/>
          </a:xfrm>
          <a:prstGeom prst="rect">
            <a:avLst/>
          </a:prstGeom>
        </p:spPr>
      </p:pic>
      <p:sp>
        <p:nvSpPr>
          <p:cNvPr id="42" name="Rectangle 41"/>
          <p:cNvSpPr/>
          <p:nvPr/>
        </p:nvSpPr>
        <p:spPr>
          <a:xfrm>
            <a:off x="827584" y="2420888"/>
            <a:ext cx="2232248" cy="165618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44" name="TextBox 43"/>
          <p:cNvSpPr txBox="1"/>
          <p:nvPr/>
        </p:nvSpPr>
        <p:spPr>
          <a:xfrm>
            <a:off x="827584" y="2420888"/>
            <a:ext cx="840038" cy="369332"/>
          </a:xfrm>
          <a:prstGeom prst="rect">
            <a:avLst/>
          </a:prstGeom>
          <a:noFill/>
        </p:spPr>
        <p:txBody>
          <a:bodyPr wrap="none" rtlCol="0">
            <a:spAutoFit/>
          </a:bodyPr>
          <a:lstStyle/>
          <a:p>
            <a:r>
              <a:rPr lang="fr-BE" dirty="0" smtClean="0"/>
              <a:t>Cluster</a:t>
            </a:r>
            <a:endParaRPr lang="fr-BE"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loud 45"/>
          <p:cNvSpPr/>
          <p:nvPr/>
        </p:nvSpPr>
        <p:spPr>
          <a:xfrm>
            <a:off x="4429124" y="1052736"/>
            <a:ext cx="4071966" cy="1643074"/>
          </a:xfrm>
          <a:prstGeom prst="cloud">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sz="1400" dirty="0">
              <a:solidFill>
                <a:schemeClr val="tx1"/>
              </a:solidFill>
            </a:endParaRPr>
          </a:p>
        </p:txBody>
      </p:sp>
      <p:cxnSp>
        <p:nvCxnSpPr>
          <p:cNvPr id="148" name="Straight Connector 147"/>
          <p:cNvCxnSpPr/>
          <p:nvPr/>
        </p:nvCxnSpPr>
        <p:spPr>
          <a:xfrm rot="5400000">
            <a:off x="2403597" y="4132550"/>
            <a:ext cx="5715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Date Placeholder 27"/>
          <p:cNvSpPr>
            <a:spLocks noGrp="1"/>
          </p:cNvSpPr>
          <p:nvPr>
            <p:ph type="dt" sz="half" idx="10"/>
          </p:nvPr>
        </p:nvSpPr>
        <p:spPr/>
        <p:txBody>
          <a:bodyPr/>
          <a:lstStyle/>
          <a:p>
            <a:fld id="{F15A13B7-E5ED-4E3A-A3C4-2CCB43DD3EC4}" type="datetime1">
              <a:rPr lang="fr-FR" smtClean="0"/>
              <a:pPr/>
              <a:t>03/08/2012</a:t>
            </a:fld>
            <a:endParaRPr lang="nl-BE"/>
          </a:p>
        </p:txBody>
      </p:sp>
      <p:sp>
        <p:nvSpPr>
          <p:cNvPr id="29" name="Slide Number Placeholder 28"/>
          <p:cNvSpPr>
            <a:spLocks noGrp="1"/>
          </p:cNvSpPr>
          <p:nvPr>
            <p:ph type="sldNum" sz="quarter" idx="12"/>
          </p:nvPr>
        </p:nvSpPr>
        <p:spPr/>
        <p:txBody>
          <a:bodyPr/>
          <a:lstStyle/>
          <a:p>
            <a:fld id="{FD502698-FC12-4F3F-AC14-452297CAF534}" type="slidenum">
              <a:rPr lang="nl-BE" smtClean="0"/>
              <a:pPr/>
              <a:t>4</a:t>
            </a:fld>
            <a:endParaRPr lang="nl-BE"/>
          </a:p>
        </p:txBody>
      </p:sp>
      <p:sp>
        <p:nvSpPr>
          <p:cNvPr id="50" name="TextBox 49"/>
          <p:cNvSpPr txBox="1"/>
          <p:nvPr/>
        </p:nvSpPr>
        <p:spPr>
          <a:xfrm>
            <a:off x="2285984" y="2695809"/>
            <a:ext cx="526106" cy="369332"/>
          </a:xfrm>
          <a:prstGeom prst="rect">
            <a:avLst/>
          </a:prstGeom>
          <a:noFill/>
        </p:spPr>
        <p:txBody>
          <a:bodyPr wrap="none" rtlCol="0">
            <a:spAutoFit/>
          </a:bodyPr>
          <a:lstStyle/>
          <a:p>
            <a:r>
              <a:rPr lang="fr-BE" dirty="0" smtClean="0">
                <a:solidFill>
                  <a:schemeClr val="bg1"/>
                </a:solidFill>
              </a:rPr>
              <a:t>S0P</a:t>
            </a:r>
            <a:endParaRPr lang="fr-BE" dirty="0">
              <a:solidFill>
                <a:schemeClr val="bg1"/>
              </a:solidFill>
            </a:endParaRPr>
          </a:p>
        </p:txBody>
      </p:sp>
      <p:cxnSp>
        <p:nvCxnSpPr>
          <p:cNvPr id="52" name="Straight Connector 51"/>
          <p:cNvCxnSpPr/>
          <p:nvPr/>
        </p:nvCxnSpPr>
        <p:spPr>
          <a:xfrm>
            <a:off x="5429256" y="2368782"/>
            <a:ext cx="235745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5555066" y="2417597"/>
            <a:ext cx="142082" cy="1063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0800000">
            <a:off x="3286116" y="3195876"/>
            <a:ext cx="1143008" cy="0"/>
          </a:xfrm>
          <a:prstGeom prst="line">
            <a:avLst/>
          </a:prstGeom>
        </p:spPr>
        <p:style>
          <a:lnRef idx="1">
            <a:schemeClr val="accent1"/>
          </a:lnRef>
          <a:fillRef idx="0">
            <a:schemeClr val="accent1"/>
          </a:fillRef>
          <a:effectRef idx="0">
            <a:schemeClr val="accent1"/>
          </a:effectRef>
          <a:fontRef idx="minor">
            <a:schemeClr val="tx1"/>
          </a:fontRef>
        </p:style>
      </p:cxnSp>
      <p:sp>
        <p:nvSpPr>
          <p:cNvPr id="58" name="Cloud 57"/>
          <p:cNvSpPr/>
          <p:nvPr/>
        </p:nvSpPr>
        <p:spPr>
          <a:xfrm>
            <a:off x="4143372" y="2695810"/>
            <a:ext cx="2000264" cy="530228"/>
          </a:xfrm>
          <a:prstGeom prst="cloud">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400" dirty="0" smtClean="0">
                <a:solidFill>
                  <a:schemeClr val="tx1"/>
                </a:solidFill>
              </a:rPr>
              <a:t>internet</a:t>
            </a:r>
            <a:endParaRPr lang="fr-BE" sz="1400" dirty="0">
              <a:solidFill>
                <a:schemeClr val="tx1"/>
              </a:solidFill>
            </a:endParaRPr>
          </a:p>
        </p:txBody>
      </p:sp>
      <p:cxnSp>
        <p:nvCxnSpPr>
          <p:cNvPr id="59" name="Straight Connector 58"/>
          <p:cNvCxnSpPr/>
          <p:nvPr/>
        </p:nvCxnSpPr>
        <p:spPr>
          <a:xfrm rot="16200000" flipH="1">
            <a:off x="2000234" y="4196006"/>
            <a:ext cx="2571768" cy="3"/>
          </a:xfrm>
          <a:prstGeom prst="line">
            <a:avLst/>
          </a:prstGeom>
        </p:spPr>
        <p:style>
          <a:lnRef idx="1">
            <a:schemeClr val="accent1"/>
          </a:lnRef>
          <a:fillRef idx="0">
            <a:schemeClr val="accent1"/>
          </a:fillRef>
          <a:effectRef idx="0">
            <a:schemeClr val="accent1"/>
          </a:effectRef>
          <a:fontRef idx="minor">
            <a:schemeClr val="tx1"/>
          </a:fontRef>
        </p:style>
      </p:cxnSp>
      <p:pic>
        <p:nvPicPr>
          <p:cNvPr id="85" name="Picture 2" descr="Y:\5. Marcom\Logo\Latest Logo\gif\L_E_q.gif"/>
          <p:cNvPicPr>
            <a:picLocks noChangeAspect="1" noChangeArrowheads="1"/>
          </p:cNvPicPr>
          <p:nvPr/>
        </p:nvPicPr>
        <p:blipFill>
          <a:blip r:embed="rId3" cstate="print"/>
          <a:srcRect/>
          <a:stretch>
            <a:fillRect/>
          </a:stretch>
        </p:blipFill>
        <p:spPr bwMode="auto">
          <a:xfrm>
            <a:off x="7500958" y="1400775"/>
            <a:ext cx="263860" cy="294903"/>
          </a:xfrm>
          <a:prstGeom prst="rect">
            <a:avLst/>
          </a:prstGeom>
          <a:noFill/>
        </p:spPr>
      </p:pic>
      <p:sp>
        <p:nvSpPr>
          <p:cNvPr id="88" name="TextBox 87"/>
          <p:cNvSpPr txBox="1"/>
          <p:nvPr/>
        </p:nvSpPr>
        <p:spPr>
          <a:xfrm>
            <a:off x="2286779" y="2667229"/>
            <a:ext cx="526106" cy="369332"/>
          </a:xfrm>
          <a:prstGeom prst="rect">
            <a:avLst/>
          </a:prstGeom>
          <a:noFill/>
        </p:spPr>
        <p:txBody>
          <a:bodyPr wrap="none" rtlCol="0">
            <a:spAutoFit/>
          </a:bodyPr>
          <a:lstStyle/>
          <a:p>
            <a:r>
              <a:rPr lang="fr-BE" dirty="0" smtClean="0">
                <a:solidFill>
                  <a:schemeClr val="bg1"/>
                </a:solidFill>
              </a:rPr>
              <a:t>S0P</a:t>
            </a:r>
            <a:endParaRPr lang="fr-BE" dirty="0">
              <a:solidFill>
                <a:schemeClr val="bg1"/>
              </a:solidFill>
            </a:endParaRPr>
          </a:p>
        </p:txBody>
      </p:sp>
      <p:cxnSp>
        <p:nvCxnSpPr>
          <p:cNvPr id="92" name="Straight Connector 91"/>
          <p:cNvCxnSpPr/>
          <p:nvPr/>
        </p:nvCxnSpPr>
        <p:spPr>
          <a:xfrm rot="5400000">
            <a:off x="6861831" y="2229720"/>
            <a:ext cx="27812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10800000">
            <a:off x="2786052" y="2981561"/>
            <a:ext cx="50006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10800000">
            <a:off x="2786051" y="3695940"/>
            <a:ext cx="500065" cy="0"/>
          </a:xfrm>
          <a:prstGeom prst="line">
            <a:avLst/>
          </a:prstGeom>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2285984" y="3410189"/>
            <a:ext cx="526106" cy="369332"/>
          </a:xfrm>
          <a:prstGeom prst="rect">
            <a:avLst/>
          </a:prstGeom>
          <a:noFill/>
        </p:spPr>
        <p:txBody>
          <a:bodyPr wrap="none" rtlCol="0">
            <a:spAutoFit/>
          </a:bodyPr>
          <a:lstStyle/>
          <a:p>
            <a:r>
              <a:rPr lang="fr-BE" dirty="0" smtClean="0">
                <a:solidFill>
                  <a:schemeClr val="bg1"/>
                </a:solidFill>
              </a:rPr>
              <a:t>S0P</a:t>
            </a:r>
            <a:endParaRPr lang="fr-BE" dirty="0">
              <a:solidFill>
                <a:schemeClr val="bg1"/>
              </a:solidFill>
            </a:endParaRPr>
          </a:p>
        </p:txBody>
      </p:sp>
      <p:sp>
        <p:nvSpPr>
          <p:cNvPr id="133" name="TextBox 132"/>
          <p:cNvSpPr txBox="1"/>
          <p:nvPr/>
        </p:nvSpPr>
        <p:spPr>
          <a:xfrm>
            <a:off x="1115616" y="3558766"/>
            <a:ext cx="762709" cy="369332"/>
          </a:xfrm>
          <a:prstGeom prst="rect">
            <a:avLst/>
          </a:prstGeom>
          <a:noFill/>
        </p:spPr>
        <p:txBody>
          <a:bodyPr wrap="none" rtlCol="0">
            <a:spAutoFit/>
          </a:bodyPr>
          <a:lstStyle/>
          <a:p>
            <a:r>
              <a:rPr lang="fr-BE" dirty="0" smtClean="0"/>
              <a:t>Active</a:t>
            </a:r>
            <a:endParaRPr lang="fr-BE" dirty="0"/>
          </a:p>
        </p:txBody>
      </p:sp>
      <p:sp>
        <p:nvSpPr>
          <p:cNvPr id="137" name="TextBox 136"/>
          <p:cNvSpPr txBox="1"/>
          <p:nvPr/>
        </p:nvSpPr>
        <p:spPr>
          <a:xfrm>
            <a:off x="1115616" y="2766678"/>
            <a:ext cx="762709" cy="369332"/>
          </a:xfrm>
          <a:prstGeom prst="rect">
            <a:avLst/>
          </a:prstGeom>
          <a:noFill/>
        </p:spPr>
        <p:txBody>
          <a:bodyPr wrap="none" rtlCol="0">
            <a:spAutoFit/>
          </a:bodyPr>
          <a:lstStyle/>
          <a:p>
            <a:r>
              <a:rPr lang="fr-BE" dirty="0" smtClean="0"/>
              <a:t>Active</a:t>
            </a:r>
            <a:endParaRPr lang="fr-BE" dirty="0"/>
          </a:p>
        </p:txBody>
      </p:sp>
      <p:cxnSp>
        <p:nvCxnSpPr>
          <p:cNvPr id="146" name="Straight Connector 145"/>
          <p:cNvCxnSpPr/>
          <p:nvPr/>
        </p:nvCxnSpPr>
        <p:spPr>
          <a:xfrm>
            <a:off x="3275856" y="5286958"/>
            <a:ext cx="35719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4" cstate="print"/>
          <a:srcRect/>
          <a:stretch>
            <a:fillRect/>
          </a:stretch>
        </p:blipFill>
        <p:spPr bwMode="auto">
          <a:xfrm>
            <a:off x="5857884" y="1981430"/>
            <a:ext cx="301999" cy="314326"/>
          </a:xfrm>
          <a:prstGeom prst="rect">
            <a:avLst/>
          </a:prstGeom>
          <a:noFill/>
          <a:ln w="9525">
            <a:noFill/>
            <a:miter lim="800000"/>
            <a:headEnd/>
            <a:tailEnd/>
          </a:ln>
        </p:spPr>
      </p:pic>
      <p:cxnSp>
        <p:nvCxnSpPr>
          <p:cNvPr id="62" name="Curved Connector 61"/>
          <p:cNvCxnSpPr>
            <a:stCxn id="1026" idx="2"/>
            <a:endCxn id="88" idx="3"/>
          </p:cNvCxnSpPr>
          <p:nvPr/>
        </p:nvCxnSpPr>
        <p:spPr>
          <a:xfrm rot="5400000">
            <a:off x="4132816" y="975826"/>
            <a:ext cx="556139" cy="3195999"/>
          </a:xfrm>
          <a:prstGeom prst="curvedConnector2">
            <a:avLst/>
          </a:prstGeom>
          <a:ln w="22225">
            <a:solidFill>
              <a:srgbClr val="00CC66"/>
            </a:solidFill>
            <a:tailEnd type="arrow"/>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5000628" y="1470534"/>
            <a:ext cx="1285884" cy="646331"/>
          </a:xfrm>
          <a:prstGeom prst="rect">
            <a:avLst/>
          </a:prstGeom>
          <a:noFill/>
        </p:spPr>
        <p:txBody>
          <a:bodyPr wrap="square" rtlCol="0">
            <a:spAutoFit/>
          </a:bodyPr>
          <a:lstStyle/>
          <a:p>
            <a:r>
              <a:rPr lang="fr-BE" sz="1200" i="1" dirty="0" err="1" smtClean="0"/>
              <a:t>Encrypted</a:t>
            </a:r>
            <a:r>
              <a:rPr lang="fr-BE" sz="1200" i="1" dirty="0" smtClean="0"/>
              <a:t> Config files are </a:t>
            </a:r>
            <a:r>
              <a:rPr lang="fr-BE" sz="1200" i="1" dirty="0" err="1" smtClean="0"/>
              <a:t>pushed</a:t>
            </a:r>
            <a:r>
              <a:rPr lang="fr-BE" sz="1200" i="1" dirty="0" smtClean="0"/>
              <a:t> in the SOP</a:t>
            </a:r>
            <a:endParaRPr lang="fr-BE" sz="1200" i="1" dirty="0"/>
          </a:p>
        </p:txBody>
      </p:sp>
      <p:cxnSp>
        <p:nvCxnSpPr>
          <p:cNvPr id="43" name="Curved Connector 61"/>
          <p:cNvCxnSpPr>
            <a:stCxn id="1026" idx="2"/>
          </p:cNvCxnSpPr>
          <p:nvPr/>
        </p:nvCxnSpPr>
        <p:spPr>
          <a:xfrm rot="5400000">
            <a:off x="3802624" y="1350620"/>
            <a:ext cx="1261124" cy="3151396"/>
          </a:xfrm>
          <a:prstGeom prst="curvedConnector2">
            <a:avLst/>
          </a:prstGeom>
          <a:ln w="22225">
            <a:solidFill>
              <a:srgbClr val="00CC66"/>
            </a:solidFill>
            <a:tailEnd type="arrow"/>
          </a:ln>
        </p:spPr>
        <p:style>
          <a:lnRef idx="1">
            <a:schemeClr val="accent1"/>
          </a:lnRef>
          <a:fillRef idx="0">
            <a:schemeClr val="accent1"/>
          </a:fillRef>
          <a:effectRef idx="0">
            <a:schemeClr val="accent1"/>
          </a:effectRef>
          <a:fontRef idx="minor">
            <a:schemeClr val="tx1"/>
          </a:fontRef>
        </p:style>
      </p:cxnSp>
      <p:sp>
        <p:nvSpPr>
          <p:cNvPr id="57" name="Title 1"/>
          <p:cNvSpPr txBox="1">
            <a:spLocks/>
          </p:cNvSpPr>
          <p:nvPr/>
        </p:nvSpPr>
        <p:spPr>
          <a:xfrm>
            <a:off x="428596" y="142852"/>
            <a:ext cx="8258204" cy="1143000"/>
          </a:xfrm>
          <a:prstGeom prst="rect">
            <a:avLst/>
          </a:prstGeom>
          <a:noFill/>
        </p:spPr>
        <p:txBody>
          <a:bodyPr anchor="t"/>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55116A"/>
                </a:solidFill>
                <a:effectLst/>
                <a:uLnTx/>
                <a:uFillTx/>
                <a:latin typeface="+mj-lt"/>
                <a:ea typeface="+mj-ea"/>
                <a:cs typeface="+mj-cs"/>
              </a:rPr>
              <a:t>Architecture &amp; Services</a:t>
            </a:r>
            <a:endParaRPr kumimoji="0" lang="nl-BE" sz="4400" b="0" i="0" u="none" strike="noStrike" kern="1200" cap="none" spc="0" normalizeH="0" baseline="0" noProof="0" dirty="0">
              <a:ln>
                <a:noFill/>
              </a:ln>
              <a:solidFill>
                <a:srgbClr val="55116A"/>
              </a:solidFill>
              <a:effectLst/>
              <a:uLnTx/>
              <a:uFillTx/>
              <a:latin typeface="+mj-lt"/>
              <a:ea typeface="+mj-ea"/>
              <a:cs typeface="+mj-cs"/>
            </a:endParaRPr>
          </a:p>
        </p:txBody>
      </p:sp>
      <p:pic>
        <p:nvPicPr>
          <p:cNvPr id="38" name="Picture 37" descr="SMPServer.png"/>
          <p:cNvPicPr>
            <a:picLocks noChangeAspect="1"/>
          </p:cNvPicPr>
          <p:nvPr/>
        </p:nvPicPr>
        <p:blipFill>
          <a:blip r:embed="rId5" cstate="print"/>
          <a:stretch>
            <a:fillRect/>
          </a:stretch>
        </p:blipFill>
        <p:spPr>
          <a:xfrm>
            <a:off x="6372200" y="1326518"/>
            <a:ext cx="838650" cy="1081278"/>
          </a:xfrm>
          <a:prstGeom prst="rect">
            <a:avLst/>
          </a:prstGeom>
        </p:spPr>
      </p:pic>
      <p:pic>
        <p:nvPicPr>
          <p:cNvPr id="39" name="Picture 38" descr="SOPServer.png"/>
          <p:cNvPicPr>
            <a:picLocks noChangeAspect="1"/>
          </p:cNvPicPr>
          <p:nvPr/>
        </p:nvPicPr>
        <p:blipFill>
          <a:blip r:embed="rId6" cstate="print"/>
          <a:stretch>
            <a:fillRect/>
          </a:stretch>
        </p:blipFill>
        <p:spPr>
          <a:xfrm>
            <a:off x="2051720" y="2694670"/>
            <a:ext cx="792087" cy="468052"/>
          </a:xfrm>
          <a:prstGeom prst="rect">
            <a:avLst/>
          </a:prstGeom>
        </p:spPr>
      </p:pic>
      <p:pic>
        <p:nvPicPr>
          <p:cNvPr id="40" name="Picture 39" descr="SOPServer.png"/>
          <p:cNvPicPr>
            <a:picLocks noChangeAspect="1"/>
          </p:cNvPicPr>
          <p:nvPr/>
        </p:nvPicPr>
        <p:blipFill>
          <a:blip r:embed="rId6" cstate="print"/>
          <a:stretch>
            <a:fillRect/>
          </a:stretch>
        </p:blipFill>
        <p:spPr>
          <a:xfrm>
            <a:off x="2051720" y="3486758"/>
            <a:ext cx="792087" cy="468052"/>
          </a:xfrm>
          <a:prstGeom prst="rect">
            <a:avLst/>
          </a:prstGeom>
        </p:spPr>
      </p:pic>
      <p:cxnSp>
        <p:nvCxnSpPr>
          <p:cNvPr id="41" name="Straight Connector 40"/>
          <p:cNvCxnSpPr/>
          <p:nvPr/>
        </p:nvCxnSpPr>
        <p:spPr>
          <a:xfrm rot="10800000">
            <a:off x="3273006" y="3211267"/>
            <a:ext cx="114300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987124" y="4211397"/>
            <a:ext cx="2571768" cy="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2772942" y="2996952"/>
            <a:ext cx="50006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10800000">
            <a:off x="2772941" y="3711331"/>
            <a:ext cx="50006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3275856" y="4782902"/>
            <a:ext cx="35719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60" name="Picture 59" descr="FaxIdle.png"/>
          <p:cNvPicPr>
            <a:picLocks noChangeAspect="1"/>
          </p:cNvPicPr>
          <p:nvPr/>
        </p:nvPicPr>
        <p:blipFill>
          <a:blip r:embed="rId7" cstate="print"/>
          <a:stretch>
            <a:fillRect/>
          </a:stretch>
        </p:blipFill>
        <p:spPr>
          <a:xfrm>
            <a:off x="2473326" y="4278846"/>
            <a:ext cx="370482" cy="361277"/>
          </a:xfrm>
          <a:prstGeom prst="rect">
            <a:avLst/>
          </a:prstGeom>
        </p:spPr>
      </p:pic>
      <p:pic>
        <p:nvPicPr>
          <p:cNvPr id="61" name="Picture 60" descr="Firewall.png"/>
          <p:cNvPicPr>
            <a:picLocks noChangeAspect="1"/>
          </p:cNvPicPr>
          <p:nvPr/>
        </p:nvPicPr>
        <p:blipFill>
          <a:blip r:embed="rId8" cstate="print"/>
          <a:stretch>
            <a:fillRect/>
          </a:stretch>
        </p:blipFill>
        <p:spPr>
          <a:xfrm>
            <a:off x="4067944" y="2910694"/>
            <a:ext cx="519787" cy="408057"/>
          </a:xfrm>
          <a:prstGeom prst="rect">
            <a:avLst/>
          </a:prstGeom>
        </p:spPr>
      </p:pic>
      <p:pic>
        <p:nvPicPr>
          <p:cNvPr id="63" name="Picture 62" descr="Firewall.png"/>
          <p:cNvPicPr>
            <a:picLocks noChangeAspect="1"/>
          </p:cNvPicPr>
          <p:nvPr/>
        </p:nvPicPr>
        <p:blipFill>
          <a:blip r:embed="rId8" cstate="print"/>
          <a:stretch>
            <a:fillRect/>
          </a:stretch>
        </p:blipFill>
        <p:spPr>
          <a:xfrm>
            <a:off x="5508104" y="2478646"/>
            <a:ext cx="519787" cy="408057"/>
          </a:xfrm>
          <a:prstGeom prst="rect">
            <a:avLst/>
          </a:prstGeom>
        </p:spPr>
      </p:pic>
      <p:pic>
        <p:nvPicPr>
          <p:cNvPr id="67" name="Picture 66" descr="PRI connection.png"/>
          <p:cNvPicPr>
            <a:picLocks noChangeAspect="1"/>
          </p:cNvPicPr>
          <p:nvPr/>
        </p:nvPicPr>
        <p:blipFill>
          <a:blip r:embed="rId9" cstate="print"/>
          <a:stretch>
            <a:fillRect/>
          </a:stretch>
        </p:blipFill>
        <p:spPr>
          <a:xfrm rot="5400000">
            <a:off x="1707838" y="4262688"/>
            <a:ext cx="917839" cy="230075"/>
          </a:xfrm>
          <a:prstGeom prst="rect">
            <a:avLst/>
          </a:prstGeom>
        </p:spPr>
      </p:pic>
      <p:pic>
        <p:nvPicPr>
          <p:cNvPr id="68" name="Picture 67" descr="DeskPhoneIdle.png"/>
          <p:cNvPicPr>
            <a:picLocks noChangeAspect="1"/>
          </p:cNvPicPr>
          <p:nvPr/>
        </p:nvPicPr>
        <p:blipFill>
          <a:blip r:embed="rId10" cstate="print"/>
          <a:stretch>
            <a:fillRect/>
          </a:stretch>
        </p:blipFill>
        <p:spPr>
          <a:xfrm>
            <a:off x="3563888" y="4566878"/>
            <a:ext cx="384003" cy="357269"/>
          </a:xfrm>
          <a:prstGeom prst="rect">
            <a:avLst/>
          </a:prstGeom>
        </p:spPr>
      </p:pic>
      <p:pic>
        <p:nvPicPr>
          <p:cNvPr id="69" name="Picture 68" descr="PersonAtDesk.png"/>
          <p:cNvPicPr>
            <a:picLocks noChangeAspect="1"/>
          </p:cNvPicPr>
          <p:nvPr/>
        </p:nvPicPr>
        <p:blipFill>
          <a:blip r:embed="rId11" cstate="print"/>
          <a:stretch>
            <a:fillRect/>
          </a:stretch>
        </p:blipFill>
        <p:spPr>
          <a:xfrm>
            <a:off x="3491880" y="5070934"/>
            <a:ext cx="725675" cy="513489"/>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loud 45"/>
          <p:cNvSpPr/>
          <p:nvPr/>
        </p:nvSpPr>
        <p:spPr>
          <a:xfrm>
            <a:off x="4429124" y="1052736"/>
            <a:ext cx="4071966" cy="1643074"/>
          </a:xfrm>
          <a:prstGeom prst="cloud">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sz="1400" dirty="0">
              <a:solidFill>
                <a:schemeClr val="tx1"/>
              </a:solidFill>
            </a:endParaRPr>
          </a:p>
        </p:txBody>
      </p:sp>
      <p:cxnSp>
        <p:nvCxnSpPr>
          <p:cNvPr id="148" name="Straight Connector 147"/>
          <p:cNvCxnSpPr/>
          <p:nvPr/>
        </p:nvCxnSpPr>
        <p:spPr>
          <a:xfrm rot="5400000">
            <a:off x="2403597" y="4132550"/>
            <a:ext cx="5715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Date Placeholder 27"/>
          <p:cNvSpPr>
            <a:spLocks noGrp="1"/>
          </p:cNvSpPr>
          <p:nvPr>
            <p:ph type="dt" sz="half" idx="10"/>
          </p:nvPr>
        </p:nvSpPr>
        <p:spPr/>
        <p:txBody>
          <a:bodyPr/>
          <a:lstStyle/>
          <a:p>
            <a:fld id="{F15A13B7-E5ED-4E3A-A3C4-2CCB43DD3EC4}" type="datetime1">
              <a:rPr lang="fr-FR" smtClean="0"/>
              <a:pPr/>
              <a:t>03/08/2012</a:t>
            </a:fld>
            <a:endParaRPr lang="nl-BE"/>
          </a:p>
        </p:txBody>
      </p:sp>
      <p:sp>
        <p:nvSpPr>
          <p:cNvPr id="29" name="Slide Number Placeholder 28"/>
          <p:cNvSpPr>
            <a:spLocks noGrp="1"/>
          </p:cNvSpPr>
          <p:nvPr>
            <p:ph type="sldNum" sz="quarter" idx="12"/>
          </p:nvPr>
        </p:nvSpPr>
        <p:spPr/>
        <p:txBody>
          <a:bodyPr/>
          <a:lstStyle/>
          <a:p>
            <a:fld id="{FD502698-FC12-4F3F-AC14-452297CAF534}" type="slidenum">
              <a:rPr lang="nl-BE" smtClean="0"/>
              <a:pPr/>
              <a:t>5</a:t>
            </a:fld>
            <a:endParaRPr lang="nl-BE"/>
          </a:p>
        </p:txBody>
      </p:sp>
      <p:sp>
        <p:nvSpPr>
          <p:cNvPr id="50" name="TextBox 49"/>
          <p:cNvSpPr txBox="1"/>
          <p:nvPr/>
        </p:nvSpPr>
        <p:spPr>
          <a:xfrm>
            <a:off x="2285984" y="2695809"/>
            <a:ext cx="526106" cy="369332"/>
          </a:xfrm>
          <a:prstGeom prst="rect">
            <a:avLst/>
          </a:prstGeom>
          <a:noFill/>
        </p:spPr>
        <p:txBody>
          <a:bodyPr wrap="none" rtlCol="0">
            <a:spAutoFit/>
          </a:bodyPr>
          <a:lstStyle/>
          <a:p>
            <a:r>
              <a:rPr lang="fr-BE" dirty="0" smtClean="0">
                <a:solidFill>
                  <a:schemeClr val="bg1"/>
                </a:solidFill>
              </a:rPr>
              <a:t>S0P</a:t>
            </a:r>
            <a:endParaRPr lang="fr-BE" dirty="0">
              <a:solidFill>
                <a:schemeClr val="bg1"/>
              </a:solidFill>
            </a:endParaRPr>
          </a:p>
        </p:txBody>
      </p:sp>
      <p:cxnSp>
        <p:nvCxnSpPr>
          <p:cNvPr id="52" name="Straight Connector 51"/>
          <p:cNvCxnSpPr/>
          <p:nvPr/>
        </p:nvCxnSpPr>
        <p:spPr>
          <a:xfrm>
            <a:off x="5429256" y="2368782"/>
            <a:ext cx="235745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5555066" y="2417597"/>
            <a:ext cx="142082" cy="1063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0800000">
            <a:off x="3286116" y="3195876"/>
            <a:ext cx="1143008" cy="0"/>
          </a:xfrm>
          <a:prstGeom prst="line">
            <a:avLst/>
          </a:prstGeom>
        </p:spPr>
        <p:style>
          <a:lnRef idx="1">
            <a:schemeClr val="accent1"/>
          </a:lnRef>
          <a:fillRef idx="0">
            <a:schemeClr val="accent1"/>
          </a:fillRef>
          <a:effectRef idx="0">
            <a:schemeClr val="accent1"/>
          </a:effectRef>
          <a:fontRef idx="minor">
            <a:schemeClr val="tx1"/>
          </a:fontRef>
        </p:style>
      </p:cxnSp>
      <p:sp>
        <p:nvSpPr>
          <p:cNvPr id="58" name="Cloud 57"/>
          <p:cNvSpPr/>
          <p:nvPr/>
        </p:nvSpPr>
        <p:spPr>
          <a:xfrm>
            <a:off x="4143372" y="2695810"/>
            <a:ext cx="2000264" cy="530228"/>
          </a:xfrm>
          <a:prstGeom prst="cloud">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400" dirty="0" smtClean="0">
                <a:solidFill>
                  <a:schemeClr val="tx1"/>
                </a:solidFill>
              </a:rPr>
              <a:t>internet</a:t>
            </a:r>
            <a:endParaRPr lang="fr-BE" sz="1400" dirty="0">
              <a:solidFill>
                <a:schemeClr val="tx1"/>
              </a:solidFill>
            </a:endParaRPr>
          </a:p>
        </p:txBody>
      </p:sp>
      <p:cxnSp>
        <p:nvCxnSpPr>
          <p:cNvPr id="59" name="Straight Connector 58"/>
          <p:cNvCxnSpPr/>
          <p:nvPr/>
        </p:nvCxnSpPr>
        <p:spPr>
          <a:xfrm rot="16200000" flipH="1">
            <a:off x="2000234" y="4196006"/>
            <a:ext cx="2571768" cy="3"/>
          </a:xfrm>
          <a:prstGeom prst="line">
            <a:avLst/>
          </a:prstGeom>
        </p:spPr>
        <p:style>
          <a:lnRef idx="1">
            <a:schemeClr val="accent1"/>
          </a:lnRef>
          <a:fillRef idx="0">
            <a:schemeClr val="accent1"/>
          </a:fillRef>
          <a:effectRef idx="0">
            <a:schemeClr val="accent1"/>
          </a:effectRef>
          <a:fontRef idx="minor">
            <a:schemeClr val="tx1"/>
          </a:fontRef>
        </p:style>
      </p:cxnSp>
      <p:pic>
        <p:nvPicPr>
          <p:cNvPr id="85" name="Picture 2" descr="Y:\5. Marcom\Logo\Latest Logo\gif\L_E_q.gif"/>
          <p:cNvPicPr>
            <a:picLocks noChangeAspect="1" noChangeArrowheads="1"/>
          </p:cNvPicPr>
          <p:nvPr/>
        </p:nvPicPr>
        <p:blipFill>
          <a:blip r:embed="rId3" cstate="print"/>
          <a:srcRect/>
          <a:stretch>
            <a:fillRect/>
          </a:stretch>
        </p:blipFill>
        <p:spPr bwMode="auto">
          <a:xfrm>
            <a:off x="7500958" y="1400775"/>
            <a:ext cx="263860" cy="294903"/>
          </a:xfrm>
          <a:prstGeom prst="rect">
            <a:avLst/>
          </a:prstGeom>
          <a:noFill/>
        </p:spPr>
      </p:pic>
      <p:sp>
        <p:nvSpPr>
          <p:cNvPr id="88" name="TextBox 87"/>
          <p:cNvSpPr txBox="1"/>
          <p:nvPr/>
        </p:nvSpPr>
        <p:spPr>
          <a:xfrm>
            <a:off x="2286779" y="2667229"/>
            <a:ext cx="526106" cy="369332"/>
          </a:xfrm>
          <a:prstGeom prst="rect">
            <a:avLst/>
          </a:prstGeom>
          <a:noFill/>
        </p:spPr>
        <p:txBody>
          <a:bodyPr wrap="none" rtlCol="0">
            <a:spAutoFit/>
          </a:bodyPr>
          <a:lstStyle/>
          <a:p>
            <a:r>
              <a:rPr lang="fr-BE" dirty="0" smtClean="0">
                <a:solidFill>
                  <a:schemeClr val="bg1"/>
                </a:solidFill>
              </a:rPr>
              <a:t>S0P</a:t>
            </a:r>
            <a:endParaRPr lang="fr-BE" dirty="0">
              <a:solidFill>
                <a:schemeClr val="bg1"/>
              </a:solidFill>
            </a:endParaRPr>
          </a:p>
        </p:txBody>
      </p:sp>
      <p:cxnSp>
        <p:nvCxnSpPr>
          <p:cNvPr id="92" name="Straight Connector 91"/>
          <p:cNvCxnSpPr/>
          <p:nvPr/>
        </p:nvCxnSpPr>
        <p:spPr>
          <a:xfrm rot="5400000">
            <a:off x="6861831" y="2229720"/>
            <a:ext cx="27812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10800000">
            <a:off x="2786052" y="2981561"/>
            <a:ext cx="50006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10800000">
            <a:off x="2786051" y="3695940"/>
            <a:ext cx="500065" cy="0"/>
          </a:xfrm>
          <a:prstGeom prst="line">
            <a:avLst/>
          </a:prstGeom>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2285984" y="3410189"/>
            <a:ext cx="526106" cy="369332"/>
          </a:xfrm>
          <a:prstGeom prst="rect">
            <a:avLst/>
          </a:prstGeom>
          <a:noFill/>
        </p:spPr>
        <p:txBody>
          <a:bodyPr wrap="none" rtlCol="0">
            <a:spAutoFit/>
          </a:bodyPr>
          <a:lstStyle/>
          <a:p>
            <a:r>
              <a:rPr lang="fr-BE" dirty="0" smtClean="0">
                <a:solidFill>
                  <a:schemeClr val="bg1"/>
                </a:solidFill>
              </a:rPr>
              <a:t>S0P</a:t>
            </a:r>
            <a:endParaRPr lang="fr-BE" dirty="0">
              <a:solidFill>
                <a:schemeClr val="bg1"/>
              </a:solidFill>
            </a:endParaRPr>
          </a:p>
        </p:txBody>
      </p:sp>
      <p:sp>
        <p:nvSpPr>
          <p:cNvPr id="133" name="TextBox 132"/>
          <p:cNvSpPr txBox="1"/>
          <p:nvPr/>
        </p:nvSpPr>
        <p:spPr>
          <a:xfrm>
            <a:off x="1115616" y="3558766"/>
            <a:ext cx="762709" cy="369332"/>
          </a:xfrm>
          <a:prstGeom prst="rect">
            <a:avLst/>
          </a:prstGeom>
          <a:noFill/>
        </p:spPr>
        <p:txBody>
          <a:bodyPr wrap="none" rtlCol="0">
            <a:spAutoFit/>
          </a:bodyPr>
          <a:lstStyle/>
          <a:p>
            <a:r>
              <a:rPr lang="fr-BE" dirty="0" smtClean="0"/>
              <a:t>Active</a:t>
            </a:r>
            <a:endParaRPr lang="fr-BE" dirty="0"/>
          </a:p>
        </p:txBody>
      </p:sp>
      <p:sp>
        <p:nvSpPr>
          <p:cNvPr id="137" name="TextBox 136"/>
          <p:cNvSpPr txBox="1"/>
          <p:nvPr/>
        </p:nvSpPr>
        <p:spPr>
          <a:xfrm>
            <a:off x="1115616" y="2766678"/>
            <a:ext cx="762709" cy="369332"/>
          </a:xfrm>
          <a:prstGeom prst="rect">
            <a:avLst/>
          </a:prstGeom>
          <a:noFill/>
        </p:spPr>
        <p:txBody>
          <a:bodyPr wrap="none" rtlCol="0">
            <a:spAutoFit/>
          </a:bodyPr>
          <a:lstStyle/>
          <a:p>
            <a:r>
              <a:rPr lang="fr-BE" dirty="0" smtClean="0"/>
              <a:t>Active</a:t>
            </a:r>
            <a:endParaRPr lang="fr-BE" dirty="0"/>
          </a:p>
        </p:txBody>
      </p:sp>
      <p:cxnSp>
        <p:nvCxnSpPr>
          <p:cNvPr id="146" name="Straight Connector 145"/>
          <p:cNvCxnSpPr/>
          <p:nvPr/>
        </p:nvCxnSpPr>
        <p:spPr>
          <a:xfrm>
            <a:off x="3275856" y="5286958"/>
            <a:ext cx="35719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4" cstate="print"/>
          <a:srcRect/>
          <a:stretch>
            <a:fillRect/>
          </a:stretch>
        </p:blipFill>
        <p:spPr bwMode="auto">
          <a:xfrm>
            <a:off x="5857884" y="1981430"/>
            <a:ext cx="301999" cy="314326"/>
          </a:xfrm>
          <a:prstGeom prst="rect">
            <a:avLst/>
          </a:prstGeom>
          <a:noFill/>
          <a:ln w="9525">
            <a:noFill/>
            <a:miter lim="800000"/>
            <a:headEnd/>
            <a:tailEnd/>
          </a:ln>
        </p:spPr>
      </p:pic>
      <p:cxnSp>
        <p:nvCxnSpPr>
          <p:cNvPr id="62" name="Curved Connector 61"/>
          <p:cNvCxnSpPr>
            <a:stCxn id="1026" idx="2"/>
            <a:endCxn id="88" idx="3"/>
          </p:cNvCxnSpPr>
          <p:nvPr/>
        </p:nvCxnSpPr>
        <p:spPr>
          <a:xfrm rot="5400000">
            <a:off x="4132816" y="975826"/>
            <a:ext cx="556139" cy="3195999"/>
          </a:xfrm>
          <a:prstGeom prst="curvedConnector2">
            <a:avLst/>
          </a:prstGeom>
          <a:ln w="22225">
            <a:solidFill>
              <a:srgbClr val="00CC66"/>
            </a:solidFill>
            <a:tailEnd type="arrow"/>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5000628" y="1470534"/>
            <a:ext cx="1285884" cy="646331"/>
          </a:xfrm>
          <a:prstGeom prst="rect">
            <a:avLst/>
          </a:prstGeom>
          <a:noFill/>
        </p:spPr>
        <p:txBody>
          <a:bodyPr wrap="square" rtlCol="0">
            <a:spAutoFit/>
          </a:bodyPr>
          <a:lstStyle/>
          <a:p>
            <a:r>
              <a:rPr lang="fr-BE" sz="1200" i="1" dirty="0" err="1" smtClean="0"/>
              <a:t>Encrypted</a:t>
            </a:r>
            <a:r>
              <a:rPr lang="fr-BE" sz="1200" i="1" dirty="0" smtClean="0"/>
              <a:t> Config files are </a:t>
            </a:r>
            <a:r>
              <a:rPr lang="fr-BE" sz="1200" i="1" dirty="0" err="1" smtClean="0"/>
              <a:t>pushed</a:t>
            </a:r>
            <a:r>
              <a:rPr lang="fr-BE" sz="1200" i="1" dirty="0" smtClean="0"/>
              <a:t> in the SOP</a:t>
            </a:r>
            <a:endParaRPr lang="fr-BE" sz="1200" i="1" dirty="0"/>
          </a:p>
        </p:txBody>
      </p:sp>
      <p:cxnSp>
        <p:nvCxnSpPr>
          <p:cNvPr id="43" name="Curved Connector 61"/>
          <p:cNvCxnSpPr>
            <a:stCxn id="1026" idx="2"/>
          </p:cNvCxnSpPr>
          <p:nvPr/>
        </p:nvCxnSpPr>
        <p:spPr>
          <a:xfrm rot="5400000">
            <a:off x="3802624" y="1350620"/>
            <a:ext cx="1261124" cy="3151396"/>
          </a:xfrm>
          <a:prstGeom prst="curvedConnector2">
            <a:avLst/>
          </a:prstGeom>
          <a:ln w="22225">
            <a:solidFill>
              <a:srgbClr val="00CC66"/>
            </a:solidFill>
            <a:tailEnd type="arrow"/>
          </a:ln>
        </p:spPr>
        <p:style>
          <a:lnRef idx="1">
            <a:schemeClr val="accent1"/>
          </a:lnRef>
          <a:fillRef idx="0">
            <a:schemeClr val="accent1"/>
          </a:fillRef>
          <a:effectRef idx="0">
            <a:schemeClr val="accent1"/>
          </a:effectRef>
          <a:fontRef idx="minor">
            <a:schemeClr val="tx1"/>
          </a:fontRef>
        </p:style>
      </p:cxnSp>
      <p:sp>
        <p:nvSpPr>
          <p:cNvPr id="57" name="Title 1"/>
          <p:cNvSpPr txBox="1">
            <a:spLocks/>
          </p:cNvSpPr>
          <p:nvPr/>
        </p:nvSpPr>
        <p:spPr>
          <a:xfrm>
            <a:off x="428596" y="142852"/>
            <a:ext cx="8258204" cy="1143000"/>
          </a:xfrm>
          <a:prstGeom prst="rect">
            <a:avLst/>
          </a:prstGeom>
          <a:noFill/>
        </p:spPr>
        <p:txBody>
          <a:bodyPr anchor="t"/>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55116A"/>
                </a:solidFill>
                <a:effectLst/>
                <a:uLnTx/>
                <a:uFillTx/>
                <a:latin typeface="+mj-lt"/>
                <a:ea typeface="+mj-ea"/>
                <a:cs typeface="+mj-cs"/>
              </a:rPr>
              <a:t>Architecture &amp; Services</a:t>
            </a:r>
            <a:endParaRPr kumimoji="0" lang="nl-BE" sz="4400" b="0" i="0" u="none" strike="noStrike" kern="1200" cap="none" spc="0" normalizeH="0" baseline="0" noProof="0" dirty="0">
              <a:ln>
                <a:noFill/>
              </a:ln>
              <a:solidFill>
                <a:srgbClr val="55116A"/>
              </a:solidFill>
              <a:effectLst/>
              <a:uLnTx/>
              <a:uFillTx/>
              <a:latin typeface="+mj-lt"/>
              <a:ea typeface="+mj-ea"/>
              <a:cs typeface="+mj-cs"/>
            </a:endParaRPr>
          </a:p>
        </p:txBody>
      </p:sp>
      <p:pic>
        <p:nvPicPr>
          <p:cNvPr id="38" name="Picture 37" descr="SMPServer.png"/>
          <p:cNvPicPr>
            <a:picLocks noChangeAspect="1"/>
          </p:cNvPicPr>
          <p:nvPr/>
        </p:nvPicPr>
        <p:blipFill>
          <a:blip r:embed="rId5" cstate="print"/>
          <a:stretch>
            <a:fillRect/>
          </a:stretch>
        </p:blipFill>
        <p:spPr>
          <a:xfrm>
            <a:off x="6372200" y="1326518"/>
            <a:ext cx="838650" cy="1081278"/>
          </a:xfrm>
          <a:prstGeom prst="rect">
            <a:avLst/>
          </a:prstGeom>
        </p:spPr>
      </p:pic>
      <p:cxnSp>
        <p:nvCxnSpPr>
          <p:cNvPr id="41" name="Straight Connector 40"/>
          <p:cNvCxnSpPr/>
          <p:nvPr/>
        </p:nvCxnSpPr>
        <p:spPr>
          <a:xfrm rot="10800000">
            <a:off x="3273006" y="3211267"/>
            <a:ext cx="114300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987124" y="4211397"/>
            <a:ext cx="2571768" cy="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2772942" y="2996952"/>
            <a:ext cx="50006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10800000">
            <a:off x="2772941" y="3711331"/>
            <a:ext cx="50006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3275856" y="4782902"/>
            <a:ext cx="35719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60" name="Picture 59" descr="FaxIdle.png"/>
          <p:cNvPicPr>
            <a:picLocks noChangeAspect="1"/>
          </p:cNvPicPr>
          <p:nvPr/>
        </p:nvPicPr>
        <p:blipFill>
          <a:blip r:embed="rId6" cstate="print"/>
          <a:stretch>
            <a:fillRect/>
          </a:stretch>
        </p:blipFill>
        <p:spPr>
          <a:xfrm>
            <a:off x="2473326" y="4278846"/>
            <a:ext cx="370482" cy="361277"/>
          </a:xfrm>
          <a:prstGeom prst="rect">
            <a:avLst/>
          </a:prstGeom>
        </p:spPr>
      </p:pic>
      <p:pic>
        <p:nvPicPr>
          <p:cNvPr id="61" name="Picture 60" descr="Firewall.png"/>
          <p:cNvPicPr>
            <a:picLocks noChangeAspect="1"/>
          </p:cNvPicPr>
          <p:nvPr/>
        </p:nvPicPr>
        <p:blipFill>
          <a:blip r:embed="rId7" cstate="print"/>
          <a:stretch>
            <a:fillRect/>
          </a:stretch>
        </p:blipFill>
        <p:spPr>
          <a:xfrm>
            <a:off x="4067944" y="2910694"/>
            <a:ext cx="519787" cy="408057"/>
          </a:xfrm>
          <a:prstGeom prst="rect">
            <a:avLst/>
          </a:prstGeom>
        </p:spPr>
      </p:pic>
      <p:pic>
        <p:nvPicPr>
          <p:cNvPr id="63" name="Picture 62" descr="Firewall.png"/>
          <p:cNvPicPr>
            <a:picLocks noChangeAspect="1"/>
          </p:cNvPicPr>
          <p:nvPr/>
        </p:nvPicPr>
        <p:blipFill>
          <a:blip r:embed="rId7" cstate="print"/>
          <a:stretch>
            <a:fillRect/>
          </a:stretch>
        </p:blipFill>
        <p:spPr>
          <a:xfrm>
            <a:off x="5508104" y="2478646"/>
            <a:ext cx="519787" cy="408057"/>
          </a:xfrm>
          <a:prstGeom prst="rect">
            <a:avLst/>
          </a:prstGeom>
        </p:spPr>
      </p:pic>
      <p:pic>
        <p:nvPicPr>
          <p:cNvPr id="67" name="Picture 66" descr="PRI connection.png"/>
          <p:cNvPicPr>
            <a:picLocks noChangeAspect="1"/>
          </p:cNvPicPr>
          <p:nvPr/>
        </p:nvPicPr>
        <p:blipFill>
          <a:blip r:embed="rId8" cstate="print"/>
          <a:stretch>
            <a:fillRect/>
          </a:stretch>
        </p:blipFill>
        <p:spPr>
          <a:xfrm rot="5400000">
            <a:off x="1707838" y="4262688"/>
            <a:ext cx="917839" cy="230075"/>
          </a:xfrm>
          <a:prstGeom prst="rect">
            <a:avLst/>
          </a:prstGeom>
        </p:spPr>
      </p:pic>
      <p:pic>
        <p:nvPicPr>
          <p:cNvPr id="68" name="Picture 67" descr="DeskPhoneIdle.png"/>
          <p:cNvPicPr>
            <a:picLocks noChangeAspect="1"/>
          </p:cNvPicPr>
          <p:nvPr/>
        </p:nvPicPr>
        <p:blipFill>
          <a:blip r:embed="rId9" cstate="print"/>
          <a:stretch>
            <a:fillRect/>
          </a:stretch>
        </p:blipFill>
        <p:spPr>
          <a:xfrm>
            <a:off x="3563888" y="4566878"/>
            <a:ext cx="384003" cy="357269"/>
          </a:xfrm>
          <a:prstGeom prst="rect">
            <a:avLst/>
          </a:prstGeom>
        </p:spPr>
      </p:pic>
      <p:pic>
        <p:nvPicPr>
          <p:cNvPr id="69" name="Picture 68" descr="PersonAtDesk.png"/>
          <p:cNvPicPr>
            <a:picLocks noChangeAspect="1"/>
          </p:cNvPicPr>
          <p:nvPr/>
        </p:nvPicPr>
        <p:blipFill>
          <a:blip r:embed="rId10" cstate="print"/>
          <a:stretch>
            <a:fillRect/>
          </a:stretch>
        </p:blipFill>
        <p:spPr>
          <a:xfrm>
            <a:off x="3491880" y="5070934"/>
            <a:ext cx="725675" cy="513489"/>
          </a:xfrm>
          <a:prstGeom prst="rect">
            <a:avLst/>
          </a:prstGeom>
        </p:spPr>
      </p:pic>
      <p:pic>
        <p:nvPicPr>
          <p:cNvPr id="42" name="Picture 41" descr="SOPServerCore.png"/>
          <p:cNvPicPr>
            <a:picLocks noChangeAspect="1"/>
          </p:cNvPicPr>
          <p:nvPr/>
        </p:nvPicPr>
        <p:blipFill>
          <a:blip r:embed="rId11" cstate="print"/>
          <a:stretch>
            <a:fillRect/>
          </a:stretch>
        </p:blipFill>
        <p:spPr>
          <a:xfrm>
            <a:off x="1979712" y="2780928"/>
            <a:ext cx="883914" cy="453179"/>
          </a:xfrm>
          <a:prstGeom prst="rect">
            <a:avLst/>
          </a:prstGeom>
        </p:spPr>
      </p:pic>
      <p:pic>
        <p:nvPicPr>
          <p:cNvPr id="44" name="Picture 43" descr="SOPServerEdge.png"/>
          <p:cNvPicPr>
            <a:picLocks noChangeAspect="1"/>
          </p:cNvPicPr>
          <p:nvPr/>
        </p:nvPicPr>
        <p:blipFill>
          <a:blip r:embed="rId12" cstate="print"/>
          <a:stretch>
            <a:fillRect/>
          </a:stretch>
        </p:blipFill>
        <p:spPr>
          <a:xfrm>
            <a:off x="1979712" y="3562046"/>
            <a:ext cx="864096" cy="443018"/>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loud 45"/>
          <p:cNvSpPr/>
          <p:nvPr/>
        </p:nvSpPr>
        <p:spPr>
          <a:xfrm>
            <a:off x="4429124" y="1052736"/>
            <a:ext cx="4071966" cy="1643074"/>
          </a:xfrm>
          <a:prstGeom prst="cloud">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sz="1400" dirty="0">
              <a:solidFill>
                <a:schemeClr val="tx1"/>
              </a:solidFill>
            </a:endParaRPr>
          </a:p>
        </p:txBody>
      </p:sp>
      <p:cxnSp>
        <p:nvCxnSpPr>
          <p:cNvPr id="148" name="Straight Connector 147"/>
          <p:cNvCxnSpPr/>
          <p:nvPr/>
        </p:nvCxnSpPr>
        <p:spPr>
          <a:xfrm rot="5400000">
            <a:off x="2403597" y="4132550"/>
            <a:ext cx="5715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Date Placeholder 27"/>
          <p:cNvSpPr>
            <a:spLocks noGrp="1"/>
          </p:cNvSpPr>
          <p:nvPr>
            <p:ph type="dt" sz="half" idx="10"/>
          </p:nvPr>
        </p:nvSpPr>
        <p:spPr/>
        <p:txBody>
          <a:bodyPr/>
          <a:lstStyle/>
          <a:p>
            <a:fld id="{F15A13B7-E5ED-4E3A-A3C4-2CCB43DD3EC4}" type="datetime1">
              <a:rPr lang="fr-FR" smtClean="0"/>
              <a:pPr/>
              <a:t>03/08/2012</a:t>
            </a:fld>
            <a:endParaRPr lang="nl-BE"/>
          </a:p>
        </p:txBody>
      </p:sp>
      <p:sp>
        <p:nvSpPr>
          <p:cNvPr id="29" name="Slide Number Placeholder 28"/>
          <p:cNvSpPr>
            <a:spLocks noGrp="1"/>
          </p:cNvSpPr>
          <p:nvPr>
            <p:ph type="sldNum" sz="quarter" idx="12"/>
          </p:nvPr>
        </p:nvSpPr>
        <p:spPr/>
        <p:txBody>
          <a:bodyPr/>
          <a:lstStyle/>
          <a:p>
            <a:fld id="{FD502698-FC12-4F3F-AC14-452297CAF534}" type="slidenum">
              <a:rPr lang="nl-BE" smtClean="0"/>
              <a:pPr/>
              <a:t>6</a:t>
            </a:fld>
            <a:endParaRPr lang="nl-BE"/>
          </a:p>
        </p:txBody>
      </p:sp>
      <p:sp>
        <p:nvSpPr>
          <p:cNvPr id="50" name="TextBox 49"/>
          <p:cNvSpPr txBox="1"/>
          <p:nvPr/>
        </p:nvSpPr>
        <p:spPr>
          <a:xfrm>
            <a:off x="2285984" y="2695809"/>
            <a:ext cx="526106" cy="369332"/>
          </a:xfrm>
          <a:prstGeom prst="rect">
            <a:avLst/>
          </a:prstGeom>
          <a:noFill/>
        </p:spPr>
        <p:txBody>
          <a:bodyPr wrap="none" rtlCol="0">
            <a:spAutoFit/>
          </a:bodyPr>
          <a:lstStyle/>
          <a:p>
            <a:r>
              <a:rPr lang="fr-BE" dirty="0" smtClean="0">
                <a:solidFill>
                  <a:schemeClr val="bg1"/>
                </a:solidFill>
              </a:rPr>
              <a:t>S0P</a:t>
            </a:r>
            <a:endParaRPr lang="fr-BE" dirty="0">
              <a:solidFill>
                <a:schemeClr val="bg1"/>
              </a:solidFill>
            </a:endParaRPr>
          </a:p>
        </p:txBody>
      </p:sp>
      <p:cxnSp>
        <p:nvCxnSpPr>
          <p:cNvPr id="52" name="Straight Connector 51"/>
          <p:cNvCxnSpPr/>
          <p:nvPr/>
        </p:nvCxnSpPr>
        <p:spPr>
          <a:xfrm>
            <a:off x="5429256" y="2368782"/>
            <a:ext cx="235745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5555066" y="2417597"/>
            <a:ext cx="142082" cy="1063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0800000">
            <a:off x="3286116" y="3195876"/>
            <a:ext cx="1143008" cy="0"/>
          </a:xfrm>
          <a:prstGeom prst="line">
            <a:avLst/>
          </a:prstGeom>
        </p:spPr>
        <p:style>
          <a:lnRef idx="1">
            <a:schemeClr val="accent1"/>
          </a:lnRef>
          <a:fillRef idx="0">
            <a:schemeClr val="accent1"/>
          </a:fillRef>
          <a:effectRef idx="0">
            <a:schemeClr val="accent1"/>
          </a:effectRef>
          <a:fontRef idx="minor">
            <a:schemeClr val="tx1"/>
          </a:fontRef>
        </p:style>
      </p:cxnSp>
      <p:sp>
        <p:nvSpPr>
          <p:cNvPr id="58" name="Cloud 57"/>
          <p:cNvSpPr/>
          <p:nvPr/>
        </p:nvSpPr>
        <p:spPr>
          <a:xfrm>
            <a:off x="4143372" y="2695810"/>
            <a:ext cx="2000264" cy="530228"/>
          </a:xfrm>
          <a:prstGeom prst="cloud">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400" dirty="0" smtClean="0">
                <a:solidFill>
                  <a:schemeClr val="tx1"/>
                </a:solidFill>
              </a:rPr>
              <a:t>internet</a:t>
            </a:r>
            <a:endParaRPr lang="fr-BE" sz="1400" dirty="0">
              <a:solidFill>
                <a:schemeClr val="tx1"/>
              </a:solidFill>
            </a:endParaRPr>
          </a:p>
        </p:txBody>
      </p:sp>
      <p:cxnSp>
        <p:nvCxnSpPr>
          <p:cNvPr id="59" name="Straight Connector 58"/>
          <p:cNvCxnSpPr/>
          <p:nvPr/>
        </p:nvCxnSpPr>
        <p:spPr>
          <a:xfrm rot="16200000" flipH="1">
            <a:off x="2000234" y="4196006"/>
            <a:ext cx="2571768" cy="3"/>
          </a:xfrm>
          <a:prstGeom prst="line">
            <a:avLst/>
          </a:prstGeom>
        </p:spPr>
        <p:style>
          <a:lnRef idx="1">
            <a:schemeClr val="accent1"/>
          </a:lnRef>
          <a:fillRef idx="0">
            <a:schemeClr val="accent1"/>
          </a:fillRef>
          <a:effectRef idx="0">
            <a:schemeClr val="accent1"/>
          </a:effectRef>
          <a:fontRef idx="minor">
            <a:schemeClr val="tx1"/>
          </a:fontRef>
        </p:style>
      </p:cxnSp>
      <p:pic>
        <p:nvPicPr>
          <p:cNvPr id="85" name="Picture 2" descr="Y:\5. Marcom\Logo\Latest Logo\gif\L_E_q.gif"/>
          <p:cNvPicPr>
            <a:picLocks noChangeAspect="1" noChangeArrowheads="1"/>
          </p:cNvPicPr>
          <p:nvPr/>
        </p:nvPicPr>
        <p:blipFill>
          <a:blip r:embed="rId3" cstate="print"/>
          <a:srcRect/>
          <a:stretch>
            <a:fillRect/>
          </a:stretch>
        </p:blipFill>
        <p:spPr bwMode="auto">
          <a:xfrm>
            <a:off x="7500958" y="1400775"/>
            <a:ext cx="263860" cy="294903"/>
          </a:xfrm>
          <a:prstGeom prst="rect">
            <a:avLst/>
          </a:prstGeom>
          <a:noFill/>
        </p:spPr>
      </p:pic>
      <p:sp>
        <p:nvSpPr>
          <p:cNvPr id="88" name="TextBox 87"/>
          <p:cNvSpPr txBox="1"/>
          <p:nvPr/>
        </p:nvSpPr>
        <p:spPr>
          <a:xfrm>
            <a:off x="2286779" y="2667229"/>
            <a:ext cx="526106" cy="369332"/>
          </a:xfrm>
          <a:prstGeom prst="rect">
            <a:avLst/>
          </a:prstGeom>
          <a:noFill/>
        </p:spPr>
        <p:txBody>
          <a:bodyPr wrap="none" rtlCol="0">
            <a:spAutoFit/>
          </a:bodyPr>
          <a:lstStyle/>
          <a:p>
            <a:r>
              <a:rPr lang="fr-BE" dirty="0" smtClean="0">
                <a:solidFill>
                  <a:schemeClr val="bg1"/>
                </a:solidFill>
              </a:rPr>
              <a:t>S0P</a:t>
            </a:r>
            <a:endParaRPr lang="fr-BE" dirty="0">
              <a:solidFill>
                <a:schemeClr val="bg1"/>
              </a:solidFill>
            </a:endParaRPr>
          </a:p>
        </p:txBody>
      </p:sp>
      <p:cxnSp>
        <p:nvCxnSpPr>
          <p:cNvPr id="92" name="Straight Connector 91"/>
          <p:cNvCxnSpPr/>
          <p:nvPr/>
        </p:nvCxnSpPr>
        <p:spPr>
          <a:xfrm rot="5400000">
            <a:off x="6861831" y="2229720"/>
            <a:ext cx="27812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10800000">
            <a:off x="2786051" y="3695940"/>
            <a:ext cx="500065" cy="0"/>
          </a:xfrm>
          <a:prstGeom prst="line">
            <a:avLst/>
          </a:prstGeom>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2285984" y="3410189"/>
            <a:ext cx="526106" cy="369332"/>
          </a:xfrm>
          <a:prstGeom prst="rect">
            <a:avLst/>
          </a:prstGeom>
          <a:noFill/>
        </p:spPr>
        <p:txBody>
          <a:bodyPr wrap="none" rtlCol="0">
            <a:spAutoFit/>
          </a:bodyPr>
          <a:lstStyle/>
          <a:p>
            <a:r>
              <a:rPr lang="fr-BE" dirty="0" smtClean="0">
                <a:solidFill>
                  <a:schemeClr val="bg1"/>
                </a:solidFill>
              </a:rPr>
              <a:t>S0P</a:t>
            </a:r>
            <a:endParaRPr lang="fr-BE" dirty="0">
              <a:solidFill>
                <a:schemeClr val="bg1"/>
              </a:solidFill>
            </a:endParaRPr>
          </a:p>
        </p:txBody>
      </p:sp>
      <p:sp>
        <p:nvSpPr>
          <p:cNvPr id="133" name="TextBox 132"/>
          <p:cNvSpPr txBox="1"/>
          <p:nvPr/>
        </p:nvSpPr>
        <p:spPr>
          <a:xfrm>
            <a:off x="1115616" y="3558766"/>
            <a:ext cx="762709" cy="369332"/>
          </a:xfrm>
          <a:prstGeom prst="rect">
            <a:avLst/>
          </a:prstGeom>
          <a:noFill/>
        </p:spPr>
        <p:txBody>
          <a:bodyPr wrap="none" rtlCol="0">
            <a:spAutoFit/>
          </a:bodyPr>
          <a:lstStyle/>
          <a:p>
            <a:r>
              <a:rPr lang="fr-BE" dirty="0" smtClean="0"/>
              <a:t>Active</a:t>
            </a:r>
            <a:endParaRPr lang="fr-BE" dirty="0"/>
          </a:p>
        </p:txBody>
      </p:sp>
      <p:cxnSp>
        <p:nvCxnSpPr>
          <p:cNvPr id="146" name="Straight Connector 145"/>
          <p:cNvCxnSpPr/>
          <p:nvPr/>
        </p:nvCxnSpPr>
        <p:spPr>
          <a:xfrm>
            <a:off x="3275856" y="5286958"/>
            <a:ext cx="35719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4" cstate="print"/>
          <a:srcRect/>
          <a:stretch>
            <a:fillRect/>
          </a:stretch>
        </p:blipFill>
        <p:spPr bwMode="auto">
          <a:xfrm>
            <a:off x="5857884" y="1981430"/>
            <a:ext cx="301999" cy="314326"/>
          </a:xfrm>
          <a:prstGeom prst="rect">
            <a:avLst/>
          </a:prstGeom>
          <a:noFill/>
          <a:ln w="9525">
            <a:noFill/>
            <a:miter lim="800000"/>
            <a:headEnd/>
            <a:tailEnd/>
          </a:ln>
        </p:spPr>
      </p:pic>
      <p:sp>
        <p:nvSpPr>
          <p:cNvPr id="83" name="TextBox 82"/>
          <p:cNvSpPr txBox="1"/>
          <p:nvPr/>
        </p:nvSpPr>
        <p:spPr>
          <a:xfrm>
            <a:off x="5000628" y="1470534"/>
            <a:ext cx="1285884" cy="646331"/>
          </a:xfrm>
          <a:prstGeom prst="rect">
            <a:avLst/>
          </a:prstGeom>
          <a:noFill/>
        </p:spPr>
        <p:txBody>
          <a:bodyPr wrap="square" rtlCol="0">
            <a:spAutoFit/>
          </a:bodyPr>
          <a:lstStyle/>
          <a:p>
            <a:r>
              <a:rPr lang="fr-BE" sz="1200" i="1" dirty="0" err="1" smtClean="0"/>
              <a:t>Encrypted</a:t>
            </a:r>
            <a:r>
              <a:rPr lang="fr-BE" sz="1200" i="1" dirty="0" smtClean="0"/>
              <a:t> Config files are </a:t>
            </a:r>
            <a:r>
              <a:rPr lang="fr-BE" sz="1200" i="1" dirty="0" err="1" smtClean="0"/>
              <a:t>pushed</a:t>
            </a:r>
            <a:r>
              <a:rPr lang="fr-BE" sz="1200" i="1" dirty="0" smtClean="0"/>
              <a:t> in the SOP</a:t>
            </a:r>
            <a:endParaRPr lang="fr-BE" sz="1200" i="1" dirty="0"/>
          </a:p>
        </p:txBody>
      </p:sp>
      <p:cxnSp>
        <p:nvCxnSpPr>
          <p:cNvPr id="43" name="Curved Connector 61"/>
          <p:cNvCxnSpPr>
            <a:stCxn id="1026" idx="2"/>
          </p:cNvCxnSpPr>
          <p:nvPr/>
        </p:nvCxnSpPr>
        <p:spPr>
          <a:xfrm rot="5400000">
            <a:off x="3802624" y="1350620"/>
            <a:ext cx="1261124" cy="3151396"/>
          </a:xfrm>
          <a:prstGeom prst="curvedConnector2">
            <a:avLst/>
          </a:prstGeom>
          <a:ln w="22225">
            <a:solidFill>
              <a:srgbClr val="00CC66"/>
            </a:solidFill>
            <a:tailEnd type="arrow"/>
          </a:ln>
        </p:spPr>
        <p:style>
          <a:lnRef idx="1">
            <a:schemeClr val="accent1"/>
          </a:lnRef>
          <a:fillRef idx="0">
            <a:schemeClr val="accent1"/>
          </a:fillRef>
          <a:effectRef idx="0">
            <a:schemeClr val="accent1"/>
          </a:effectRef>
          <a:fontRef idx="minor">
            <a:schemeClr val="tx1"/>
          </a:fontRef>
        </p:style>
      </p:cxnSp>
      <p:sp>
        <p:nvSpPr>
          <p:cNvPr id="57" name="Title 1"/>
          <p:cNvSpPr txBox="1">
            <a:spLocks/>
          </p:cNvSpPr>
          <p:nvPr/>
        </p:nvSpPr>
        <p:spPr>
          <a:xfrm>
            <a:off x="428596" y="142852"/>
            <a:ext cx="8258204" cy="1143000"/>
          </a:xfrm>
          <a:prstGeom prst="rect">
            <a:avLst/>
          </a:prstGeom>
          <a:noFill/>
        </p:spPr>
        <p:txBody>
          <a:bodyPr anchor="t"/>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55116A"/>
                </a:solidFill>
                <a:effectLst/>
                <a:uLnTx/>
                <a:uFillTx/>
                <a:latin typeface="+mj-lt"/>
                <a:ea typeface="+mj-ea"/>
                <a:cs typeface="+mj-cs"/>
              </a:rPr>
              <a:t>Architecture &amp; Services</a:t>
            </a:r>
            <a:endParaRPr kumimoji="0" lang="nl-BE" sz="4400" b="0" i="0" u="none" strike="noStrike" kern="1200" cap="none" spc="0" normalizeH="0" baseline="0" noProof="0" dirty="0">
              <a:ln>
                <a:noFill/>
              </a:ln>
              <a:solidFill>
                <a:srgbClr val="55116A"/>
              </a:solidFill>
              <a:effectLst/>
              <a:uLnTx/>
              <a:uFillTx/>
              <a:latin typeface="+mj-lt"/>
              <a:ea typeface="+mj-ea"/>
              <a:cs typeface="+mj-cs"/>
            </a:endParaRPr>
          </a:p>
        </p:txBody>
      </p:sp>
      <p:pic>
        <p:nvPicPr>
          <p:cNvPr id="38" name="Picture 37" descr="SMPServer.png"/>
          <p:cNvPicPr>
            <a:picLocks noChangeAspect="1"/>
          </p:cNvPicPr>
          <p:nvPr/>
        </p:nvPicPr>
        <p:blipFill>
          <a:blip r:embed="rId5" cstate="print"/>
          <a:stretch>
            <a:fillRect/>
          </a:stretch>
        </p:blipFill>
        <p:spPr>
          <a:xfrm>
            <a:off x="6372200" y="1326518"/>
            <a:ext cx="838650" cy="1081278"/>
          </a:xfrm>
          <a:prstGeom prst="rect">
            <a:avLst/>
          </a:prstGeom>
        </p:spPr>
      </p:pic>
      <p:pic>
        <p:nvPicPr>
          <p:cNvPr id="40" name="Picture 39" descr="SOPServer.png"/>
          <p:cNvPicPr>
            <a:picLocks noChangeAspect="1"/>
          </p:cNvPicPr>
          <p:nvPr/>
        </p:nvPicPr>
        <p:blipFill>
          <a:blip r:embed="rId6" cstate="print"/>
          <a:stretch>
            <a:fillRect/>
          </a:stretch>
        </p:blipFill>
        <p:spPr>
          <a:xfrm>
            <a:off x="2051720" y="3486758"/>
            <a:ext cx="792087" cy="468052"/>
          </a:xfrm>
          <a:prstGeom prst="rect">
            <a:avLst/>
          </a:prstGeom>
        </p:spPr>
      </p:pic>
      <p:cxnSp>
        <p:nvCxnSpPr>
          <p:cNvPr id="41" name="Straight Connector 40"/>
          <p:cNvCxnSpPr/>
          <p:nvPr/>
        </p:nvCxnSpPr>
        <p:spPr>
          <a:xfrm rot="10800000">
            <a:off x="3273006" y="3211267"/>
            <a:ext cx="114300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987124" y="4211397"/>
            <a:ext cx="2571768" cy="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10800000">
            <a:off x="2772941" y="3711331"/>
            <a:ext cx="50006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3275856" y="4782902"/>
            <a:ext cx="35719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60" name="Picture 59" descr="FaxIdle.png"/>
          <p:cNvPicPr>
            <a:picLocks noChangeAspect="1"/>
          </p:cNvPicPr>
          <p:nvPr/>
        </p:nvPicPr>
        <p:blipFill>
          <a:blip r:embed="rId7" cstate="print"/>
          <a:stretch>
            <a:fillRect/>
          </a:stretch>
        </p:blipFill>
        <p:spPr>
          <a:xfrm>
            <a:off x="2473326" y="4278846"/>
            <a:ext cx="370482" cy="361277"/>
          </a:xfrm>
          <a:prstGeom prst="rect">
            <a:avLst/>
          </a:prstGeom>
        </p:spPr>
      </p:pic>
      <p:pic>
        <p:nvPicPr>
          <p:cNvPr id="61" name="Picture 60" descr="Firewall.png"/>
          <p:cNvPicPr>
            <a:picLocks noChangeAspect="1"/>
          </p:cNvPicPr>
          <p:nvPr/>
        </p:nvPicPr>
        <p:blipFill>
          <a:blip r:embed="rId8" cstate="print"/>
          <a:stretch>
            <a:fillRect/>
          </a:stretch>
        </p:blipFill>
        <p:spPr>
          <a:xfrm>
            <a:off x="4067944" y="2910694"/>
            <a:ext cx="519787" cy="408057"/>
          </a:xfrm>
          <a:prstGeom prst="rect">
            <a:avLst/>
          </a:prstGeom>
        </p:spPr>
      </p:pic>
      <p:pic>
        <p:nvPicPr>
          <p:cNvPr id="63" name="Picture 62" descr="Firewall.png"/>
          <p:cNvPicPr>
            <a:picLocks noChangeAspect="1"/>
          </p:cNvPicPr>
          <p:nvPr/>
        </p:nvPicPr>
        <p:blipFill>
          <a:blip r:embed="rId8" cstate="print"/>
          <a:stretch>
            <a:fillRect/>
          </a:stretch>
        </p:blipFill>
        <p:spPr>
          <a:xfrm>
            <a:off x="5508104" y="2478646"/>
            <a:ext cx="519787" cy="408057"/>
          </a:xfrm>
          <a:prstGeom prst="rect">
            <a:avLst/>
          </a:prstGeom>
        </p:spPr>
      </p:pic>
      <p:pic>
        <p:nvPicPr>
          <p:cNvPr id="67" name="Picture 66" descr="PRI connection.png"/>
          <p:cNvPicPr>
            <a:picLocks noChangeAspect="1"/>
          </p:cNvPicPr>
          <p:nvPr/>
        </p:nvPicPr>
        <p:blipFill>
          <a:blip r:embed="rId9" cstate="print"/>
          <a:stretch>
            <a:fillRect/>
          </a:stretch>
        </p:blipFill>
        <p:spPr>
          <a:xfrm rot="5400000">
            <a:off x="1707838" y="4262688"/>
            <a:ext cx="917839" cy="230075"/>
          </a:xfrm>
          <a:prstGeom prst="rect">
            <a:avLst/>
          </a:prstGeom>
        </p:spPr>
      </p:pic>
      <p:pic>
        <p:nvPicPr>
          <p:cNvPr id="68" name="Picture 67" descr="DeskPhoneIdle.png"/>
          <p:cNvPicPr>
            <a:picLocks noChangeAspect="1"/>
          </p:cNvPicPr>
          <p:nvPr/>
        </p:nvPicPr>
        <p:blipFill>
          <a:blip r:embed="rId10" cstate="print"/>
          <a:stretch>
            <a:fillRect/>
          </a:stretch>
        </p:blipFill>
        <p:spPr>
          <a:xfrm>
            <a:off x="3563888" y="4566878"/>
            <a:ext cx="384003" cy="357269"/>
          </a:xfrm>
          <a:prstGeom prst="rect">
            <a:avLst/>
          </a:prstGeom>
        </p:spPr>
      </p:pic>
      <p:pic>
        <p:nvPicPr>
          <p:cNvPr id="69" name="Picture 68" descr="PersonAtDesk.png"/>
          <p:cNvPicPr>
            <a:picLocks noChangeAspect="1"/>
          </p:cNvPicPr>
          <p:nvPr/>
        </p:nvPicPr>
        <p:blipFill>
          <a:blip r:embed="rId11" cstate="print"/>
          <a:stretch>
            <a:fillRect/>
          </a:stretch>
        </p:blipFill>
        <p:spPr>
          <a:xfrm>
            <a:off x="3491880" y="5070934"/>
            <a:ext cx="725675" cy="513489"/>
          </a:xfrm>
          <a:prstGeom prst="rect">
            <a:avLst/>
          </a:prstGeo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a:xfrm>
            <a:off x="857224" y="1785926"/>
            <a:ext cx="7715304" cy="107157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dirty="0" smtClean="0"/>
              <a:t>        Service Management Platform (web interface)</a:t>
            </a:r>
            <a:endParaRPr lang="fr-BE" sz="2000" dirty="0"/>
          </a:p>
        </p:txBody>
      </p:sp>
      <p:sp>
        <p:nvSpPr>
          <p:cNvPr id="46" name="Rectangle 45"/>
          <p:cNvSpPr/>
          <p:nvPr/>
        </p:nvSpPr>
        <p:spPr>
          <a:xfrm>
            <a:off x="7740352" y="1844824"/>
            <a:ext cx="576064"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9" name="Rectangle 38"/>
          <p:cNvSpPr/>
          <p:nvPr/>
        </p:nvSpPr>
        <p:spPr>
          <a:xfrm>
            <a:off x="1000100" y="3000372"/>
            <a:ext cx="1500198" cy="28575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fr-BE" dirty="0" err="1" smtClean="0">
                <a:solidFill>
                  <a:schemeClr val="tx1"/>
                </a:solidFill>
              </a:rPr>
              <a:t>Elements</a:t>
            </a:r>
            <a:endParaRPr lang="fr-BE" dirty="0">
              <a:solidFill>
                <a:schemeClr val="tx1"/>
              </a:solidFill>
            </a:endParaRPr>
          </a:p>
        </p:txBody>
      </p:sp>
      <p:sp>
        <p:nvSpPr>
          <p:cNvPr id="71" name="Rectangle 70"/>
          <p:cNvSpPr/>
          <p:nvPr/>
        </p:nvSpPr>
        <p:spPr>
          <a:xfrm>
            <a:off x="857224" y="4357694"/>
            <a:ext cx="7715304" cy="4286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07" name="Rectangle 106"/>
          <p:cNvSpPr/>
          <p:nvPr/>
        </p:nvSpPr>
        <p:spPr>
          <a:xfrm>
            <a:off x="1071538" y="4429132"/>
            <a:ext cx="1285884"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BE" sz="1400" dirty="0" smtClean="0">
                <a:solidFill>
                  <a:schemeClr val="tx1"/>
                </a:solidFill>
              </a:rPr>
              <a:t>Call Flow</a:t>
            </a:r>
            <a:endParaRPr lang="fr-BE" sz="1400" dirty="0">
              <a:solidFill>
                <a:schemeClr val="tx1"/>
              </a:solidFill>
            </a:endParaRPr>
          </a:p>
        </p:txBody>
      </p:sp>
      <p:sp>
        <p:nvSpPr>
          <p:cNvPr id="105" name="Rectangle 104"/>
          <p:cNvSpPr/>
          <p:nvPr/>
        </p:nvSpPr>
        <p:spPr>
          <a:xfrm>
            <a:off x="857224" y="4857760"/>
            <a:ext cx="7715304" cy="4286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00" name="Rectangle 99"/>
          <p:cNvSpPr/>
          <p:nvPr/>
        </p:nvSpPr>
        <p:spPr>
          <a:xfrm>
            <a:off x="857224" y="3857628"/>
            <a:ext cx="7715304" cy="4286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70" name="Rectangle 69"/>
          <p:cNvSpPr/>
          <p:nvPr/>
        </p:nvSpPr>
        <p:spPr>
          <a:xfrm>
            <a:off x="857224" y="3357562"/>
            <a:ext cx="7715304" cy="4286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6" name="Rectangle 65"/>
          <p:cNvSpPr/>
          <p:nvPr/>
        </p:nvSpPr>
        <p:spPr>
          <a:xfrm>
            <a:off x="1071538" y="3429000"/>
            <a:ext cx="1285884"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BE" sz="1400" dirty="0" smtClean="0">
                <a:solidFill>
                  <a:schemeClr val="tx1"/>
                </a:solidFill>
              </a:rPr>
              <a:t>Directory</a:t>
            </a:r>
            <a:endParaRPr lang="fr-BE" sz="1400" dirty="0">
              <a:solidFill>
                <a:schemeClr val="tx1"/>
              </a:solidFill>
            </a:endParaRPr>
          </a:p>
        </p:txBody>
      </p:sp>
      <p:sp>
        <p:nvSpPr>
          <p:cNvPr id="67" name="Rectangle 66"/>
          <p:cNvSpPr/>
          <p:nvPr/>
        </p:nvSpPr>
        <p:spPr>
          <a:xfrm>
            <a:off x="2928925" y="4429132"/>
            <a:ext cx="1368727"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300" dirty="0" smtClean="0">
                <a:solidFill>
                  <a:schemeClr val="tx1"/>
                </a:solidFill>
              </a:rPr>
              <a:t>Profile</a:t>
            </a:r>
            <a:endParaRPr lang="fr-BE" sz="1300" dirty="0">
              <a:solidFill>
                <a:schemeClr val="tx1"/>
              </a:solidFill>
            </a:endParaRPr>
          </a:p>
        </p:txBody>
      </p:sp>
      <p:sp>
        <p:nvSpPr>
          <p:cNvPr id="68" name="Rectangle 67"/>
          <p:cNvSpPr/>
          <p:nvPr/>
        </p:nvSpPr>
        <p:spPr>
          <a:xfrm>
            <a:off x="4357686" y="4429132"/>
            <a:ext cx="1133484"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300" dirty="0" err="1" smtClean="0">
                <a:solidFill>
                  <a:schemeClr val="tx1"/>
                </a:solidFill>
              </a:rPr>
              <a:t>Status</a:t>
            </a:r>
            <a:endParaRPr lang="fr-BE" sz="1300" dirty="0">
              <a:solidFill>
                <a:schemeClr val="tx1"/>
              </a:solidFill>
            </a:endParaRPr>
          </a:p>
        </p:txBody>
      </p:sp>
      <p:sp>
        <p:nvSpPr>
          <p:cNvPr id="69" name="Rectangle 68"/>
          <p:cNvSpPr/>
          <p:nvPr/>
        </p:nvSpPr>
        <p:spPr>
          <a:xfrm>
            <a:off x="1071538" y="3929066"/>
            <a:ext cx="1285884"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BE" sz="1400" dirty="0" smtClean="0">
                <a:solidFill>
                  <a:schemeClr val="tx1"/>
                </a:solidFill>
              </a:rPr>
              <a:t>Resource</a:t>
            </a:r>
            <a:endParaRPr lang="fr-BE" sz="1400" dirty="0">
              <a:solidFill>
                <a:schemeClr val="tx1"/>
              </a:solidFill>
            </a:endParaRPr>
          </a:p>
        </p:txBody>
      </p:sp>
      <p:sp>
        <p:nvSpPr>
          <p:cNvPr id="72" name="Rectangle 71"/>
          <p:cNvSpPr/>
          <p:nvPr/>
        </p:nvSpPr>
        <p:spPr>
          <a:xfrm>
            <a:off x="6786578" y="3929066"/>
            <a:ext cx="1143008"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300" dirty="0" smtClean="0">
                <a:solidFill>
                  <a:schemeClr val="tx1"/>
                </a:solidFill>
              </a:rPr>
              <a:t>Queue</a:t>
            </a:r>
            <a:endParaRPr lang="fr-BE" sz="1300" dirty="0">
              <a:solidFill>
                <a:schemeClr val="tx1"/>
              </a:solidFill>
            </a:endParaRPr>
          </a:p>
        </p:txBody>
      </p:sp>
      <p:sp>
        <p:nvSpPr>
          <p:cNvPr id="73" name="Rectangle 72"/>
          <p:cNvSpPr/>
          <p:nvPr/>
        </p:nvSpPr>
        <p:spPr>
          <a:xfrm>
            <a:off x="5572132" y="3929066"/>
            <a:ext cx="1143008"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300" dirty="0" smtClean="0">
                <a:solidFill>
                  <a:schemeClr val="tx1"/>
                </a:solidFill>
              </a:rPr>
              <a:t>Prompt </a:t>
            </a:r>
            <a:endParaRPr lang="fr-BE" sz="1300" dirty="0">
              <a:solidFill>
                <a:schemeClr val="tx1"/>
              </a:solidFill>
            </a:endParaRPr>
          </a:p>
        </p:txBody>
      </p:sp>
      <p:sp>
        <p:nvSpPr>
          <p:cNvPr id="74" name="Action Button: Sound 73">
            <a:hlinkClick r:id="" action="ppaction://noaction" highlightClick="1">
              <a:snd r:embed="rId3" name="applause.wav"/>
            </a:hlinkClick>
          </p:cNvPr>
          <p:cNvSpPr/>
          <p:nvPr/>
        </p:nvSpPr>
        <p:spPr>
          <a:xfrm>
            <a:off x="6500826" y="3929066"/>
            <a:ext cx="163286" cy="214314"/>
          </a:xfrm>
          <a:prstGeom prst="actionButtonSound">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sz="1300"/>
          </a:p>
        </p:txBody>
      </p:sp>
      <p:sp>
        <p:nvSpPr>
          <p:cNvPr id="75" name="Rectangle 74"/>
          <p:cNvSpPr/>
          <p:nvPr/>
        </p:nvSpPr>
        <p:spPr>
          <a:xfrm>
            <a:off x="2928926" y="4929198"/>
            <a:ext cx="135732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300" dirty="0" smtClean="0">
                <a:solidFill>
                  <a:schemeClr val="tx1"/>
                </a:solidFill>
              </a:rPr>
              <a:t>Routes</a:t>
            </a:r>
            <a:endParaRPr lang="fr-BE" sz="1300" dirty="0">
              <a:solidFill>
                <a:schemeClr val="tx1"/>
              </a:solidFill>
            </a:endParaRPr>
          </a:p>
        </p:txBody>
      </p:sp>
      <p:pic>
        <p:nvPicPr>
          <p:cNvPr id="2052" name="Picture 4"/>
          <p:cNvPicPr>
            <a:picLocks noChangeAspect="1" noChangeArrowheads="1"/>
          </p:cNvPicPr>
          <p:nvPr/>
        </p:nvPicPr>
        <p:blipFill>
          <a:blip r:embed="rId4" cstate="print"/>
          <a:srcRect/>
          <a:stretch>
            <a:fillRect/>
          </a:stretch>
        </p:blipFill>
        <p:spPr bwMode="auto">
          <a:xfrm>
            <a:off x="1076303" y="4421926"/>
            <a:ext cx="419098" cy="300165"/>
          </a:xfrm>
          <a:prstGeom prst="rect">
            <a:avLst/>
          </a:prstGeom>
          <a:noFill/>
          <a:ln w="9525">
            <a:noFill/>
            <a:miter lim="800000"/>
            <a:headEnd/>
            <a:tailEnd/>
          </a:ln>
          <a:effectLst/>
        </p:spPr>
      </p:pic>
      <p:sp>
        <p:nvSpPr>
          <p:cNvPr id="101" name="Rectangle 100"/>
          <p:cNvSpPr/>
          <p:nvPr/>
        </p:nvSpPr>
        <p:spPr>
          <a:xfrm>
            <a:off x="2928925" y="3929066"/>
            <a:ext cx="1368727"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300" dirty="0" smtClean="0">
                <a:solidFill>
                  <a:schemeClr val="tx1"/>
                </a:solidFill>
              </a:rPr>
              <a:t>IP Phone</a:t>
            </a:r>
            <a:endParaRPr lang="fr-BE" sz="1300" dirty="0">
              <a:solidFill>
                <a:schemeClr val="tx1"/>
              </a:solidFill>
            </a:endParaRPr>
          </a:p>
        </p:txBody>
      </p:sp>
      <p:pic>
        <p:nvPicPr>
          <p:cNvPr id="2053" name="Picture 5"/>
          <p:cNvPicPr>
            <a:picLocks noChangeAspect="1" noChangeArrowheads="1"/>
          </p:cNvPicPr>
          <p:nvPr/>
        </p:nvPicPr>
        <p:blipFill>
          <a:blip r:embed="rId5" cstate="print"/>
          <a:srcRect/>
          <a:stretch>
            <a:fillRect/>
          </a:stretch>
        </p:blipFill>
        <p:spPr bwMode="auto">
          <a:xfrm>
            <a:off x="1071538" y="4929198"/>
            <a:ext cx="714380" cy="291584"/>
          </a:xfrm>
          <a:prstGeom prst="rect">
            <a:avLst/>
          </a:prstGeom>
          <a:noFill/>
          <a:ln w="9525">
            <a:noFill/>
            <a:miter lim="800000"/>
            <a:headEnd/>
            <a:tailEnd/>
          </a:ln>
          <a:effectLst/>
        </p:spPr>
      </p:pic>
      <p:sp>
        <p:nvSpPr>
          <p:cNvPr id="106" name="Rectangle 105"/>
          <p:cNvSpPr/>
          <p:nvPr/>
        </p:nvSpPr>
        <p:spPr>
          <a:xfrm>
            <a:off x="4357686" y="3429000"/>
            <a:ext cx="2357454"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300" dirty="0" err="1" smtClean="0">
                <a:solidFill>
                  <a:schemeClr val="tx1"/>
                </a:solidFill>
              </a:rPr>
              <a:t>Internal</a:t>
            </a:r>
            <a:r>
              <a:rPr lang="fr-BE" sz="1300" dirty="0" smtClean="0">
                <a:solidFill>
                  <a:schemeClr val="tx1"/>
                </a:solidFill>
              </a:rPr>
              <a:t> Directory</a:t>
            </a:r>
            <a:endParaRPr lang="fr-BE" sz="1300" dirty="0">
              <a:solidFill>
                <a:schemeClr val="tx1"/>
              </a:solidFill>
            </a:endParaRPr>
          </a:p>
        </p:txBody>
      </p:sp>
      <p:sp>
        <p:nvSpPr>
          <p:cNvPr id="108" name="Rectangle 107"/>
          <p:cNvSpPr/>
          <p:nvPr/>
        </p:nvSpPr>
        <p:spPr>
          <a:xfrm>
            <a:off x="1071538" y="4929198"/>
            <a:ext cx="1285884"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BE" sz="1400" dirty="0" smtClean="0">
                <a:solidFill>
                  <a:schemeClr val="tx1"/>
                </a:solidFill>
              </a:rPr>
              <a:t>Call </a:t>
            </a:r>
            <a:r>
              <a:rPr lang="fr-BE" sz="1400" dirty="0" err="1" smtClean="0">
                <a:solidFill>
                  <a:schemeClr val="tx1"/>
                </a:solidFill>
              </a:rPr>
              <a:t>Routing</a:t>
            </a:r>
            <a:endParaRPr lang="fr-BE" sz="1400" dirty="0">
              <a:solidFill>
                <a:schemeClr val="tx1"/>
              </a:solidFill>
            </a:endParaRPr>
          </a:p>
        </p:txBody>
      </p:sp>
      <p:sp>
        <p:nvSpPr>
          <p:cNvPr id="109" name="Quad Arrow Callout 108"/>
          <p:cNvSpPr/>
          <p:nvPr/>
        </p:nvSpPr>
        <p:spPr>
          <a:xfrm>
            <a:off x="1142976" y="4929198"/>
            <a:ext cx="214314" cy="285752"/>
          </a:xfrm>
          <a:prstGeom prst="quadArrowCallou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sz="1400"/>
          </a:p>
        </p:txBody>
      </p:sp>
      <p:sp>
        <p:nvSpPr>
          <p:cNvPr id="110" name="Rectangle 109"/>
          <p:cNvSpPr/>
          <p:nvPr/>
        </p:nvSpPr>
        <p:spPr>
          <a:xfrm>
            <a:off x="4357686" y="3929066"/>
            <a:ext cx="1143008"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300" dirty="0" smtClean="0">
                <a:solidFill>
                  <a:schemeClr val="tx1"/>
                </a:solidFill>
              </a:rPr>
              <a:t>Interfaces</a:t>
            </a:r>
            <a:endParaRPr lang="fr-BE" sz="1300" dirty="0">
              <a:solidFill>
                <a:schemeClr val="tx1"/>
              </a:solidFill>
            </a:endParaRPr>
          </a:p>
        </p:txBody>
      </p:sp>
      <p:sp>
        <p:nvSpPr>
          <p:cNvPr id="111" name="Rectangle 110"/>
          <p:cNvSpPr/>
          <p:nvPr/>
        </p:nvSpPr>
        <p:spPr>
          <a:xfrm>
            <a:off x="5572132" y="4429132"/>
            <a:ext cx="1143008"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300" dirty="0" smtClean="0">
                <a:solidFill>
                  <a:schemeClr val="tx1"/>
                </a:solidFill>
              </a:rPr>
              <a:t>Call Flow</a:t>
            </a:r>
            <a:endParaRPr lang="fr-BE" sz="1300" dirty="0">
              <a:solidFill>
                <a:schemeClr val="tx1"/>
              </a:solidFill>
            </a:endParaRPr>
          </a:p>
        </p:txBody>
      </p:sp>
      <p:sp>
        <p:nvSpPr>
          <p:cNvPr id="112" name="Rectangle 111"/>
          <p:cNvSpPr/>
          <p:nvPr/>
        </p:nvSpPr>
        <p:spPr>
          <a:xfrm>
            <a:off x="2928926" y="3429000"/>
            <a:ext cx="135732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300" dirty="0" err="1" smtClean="0">
                <a:solidFill>
                  <a:schemeClr val="tx1"/>
                </a:solidFill>
              </a:rPr>
              <a:t>Users</a:t>
            </a:r>
            <a:endParaRPr lang="fr-BE" sz="1300" dirty="0">
              <a:solidFill>
                <a:schemeClr val="tx1"/>
              </a:solidFill>
            </a:endParaRPr>
          </a:p>
        </p:txBody>
      </p:sp>
      <p:pic>
        <p:nvPicPr>
          <p:cNvPr id="2054" name="Picture 6"/>
          <p:cNvPicPr>
            <a:picLocks noChangeAspect="1" noChangeArrowheads="1"/>
          </p:cNvPicPr>
          <p:nvPr/>
        </p:nvPicPr>
        <p:blipFill>
          <a:blip r:embed="rId6" cstate="print"/>
          <a:srcRect/>
          <a:stretch>
            <a:fillRect/>
          </a:stretch>
        </p:blipFill>
        <p:spPr bwMode="auto">
          <a:xfrm>
            <a:off x="857224" y="2571744"/>
            <a:ext cx="7715304" cy="285752"/>
          </a:xfrm>
          <a:prstGeom prst="rect">
            <a:avLst/>
          </a:prstGeom>
          <a:noFill/>
          <a:ln w="9525">
            <a:noFill/>
            <a:miter lim="800000"/>
            <a:headEnd/>
            <a:tailEnd/>
          </a:ln>
          <a:effectLst/>
        </p:spPr>
      </p:pic>
      <p:sp>
        <p:nvSpPr>
          <p:cNvPr id="113" name="Rectangle 112"/>
          <p:cNvSpPr/>
          <p:nvPr/>
        </p:nvSpPr>
        <p:spPr>
          <a:xfrm>
            <a:off x="4357686" y="4929198"/>
            <a:ext cx="1143008"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300" dirty="0" smtClean="0">
                <a:solidFill>
                  <a:schemeClr val="tx1"/>
                </a:solidFill>
              </a:rPr>
              <a:t>Route Groups </a:t>
            </a:r>
            <a:endParaRPr lang="fr-BE" sz="1300" dirty="0">
              <a:solidFill>
                <a:schemeClr val="tx1"/>
              </a:solidFill>
            </a:endParaRPr>
          </a:p>
        </p:txBody>
      </p:sp>
      <p:sp>
        <p:nvSpPr>
          <p:cNvPr id="38" name="Rectangle 37"/>
          <p:cNvSpPr/>
          <p:nvPr/>
        </p:nvSpPr>
        <p:spPr>
          <a:xfrm>
            <a:off x="5572132" y="4929198"/>
            <a:ext cx="1143008"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300" dirty="0" smtClean="0">
                <a:solidFill>
                  <a:schemeClr val="tx1"/>
                </a:solidFill>
              </a:rPr>
              <a:t>Restriction</a:t>
            </a:r>
            <a:endParaRPr lang="fr-BE" sz="1300" dirty="0">
              <a:solidFill>
                <a:schemeClr val="tx1"/>
              </a:solidFill>
            </a:endParaRPr>
          </a:p>
        </p:txBody>
      </p:sp>
      <p:sp>
        <p:nvSpPr>
          <p:cNvPr id="40" name="Rectangle 39"/>
          <p:cNvSpPr/>
          <p:nvPr/>
        </p:nvSpPr>
        <p:spPr>
          <a:xfrm>
            <a:off x="857224" y="5357826"/>
            <a:ext cx="7715304" cy="4286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41" name="Rectangle 40"/>
          <p:cNvSpPr/>
          <p:nvPr/>
        </p:nvSpPr>
        <p:spPr>
          <a:xfrm>
            <a:off x="2928926" y="5429264"/>
            <a:ext cx="135732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300" dirty="0" smtClean="0">
                <a:solidFill>
                  <a:schemeClr val="tx1"/>
                </a:solidFill>
              </a:rPr>
              <a:t>Basic</a:t>
            </a:r>
            <a:endParaRPr lang="fr-BE" sz="1300" dirty="0">
              <a:solidFill>
                <a:schemeClr val="tx1"/>
              </a:solidFill>
            </a:endParaRPr>
          </a:p>
        </p:txBody>
      </p:sp>
      <p:pic>
        <p:nvPicPr>
          <p:cNvPr id="42" name="Picture 5"/>
          <p:cNvPicPr>
            <a:picLocks noChangeAspect="1" noChangeArrowheads="1"/>
          </p:cNvPicPr>
          <p:nvPr/>
        </p:nvPicPr>
        <p:blipFill>
          <a:blip r:embed="rId5" cstate="print"/>
          <a:srcRect/>
          <a:stretch>
            <a:fillRect/>
          </a:stretch>
        </p:blipFill>
        <p:spPr bwMode="auto">
          <a:xfrm>
            <a:off x="1071538" y="5429264"/>
            <a:ext cx="714380" cy="291584"/>
          </a:xfrm>
          <a:prstGeom prst="rect">
            <a:avLst/>
          </a:prstGeom>
          <a:noFill/>
          <a:ln w="9525">
            <a:noFill/>
            <a:miter lim="800000"/>
            <a:headEnd/>
            <a:tailEnd/>
          </a:ln>
          <a:effectLst/>
        </p:spPr>
      </p:pic>
      <p:sp>
        <p:nvSpPr>
          <p:cNvPr id="43" name="Rectangle 42"/>
          <p:cNvSpPr/>
          <p:nvPr/>
        </p:nvSpPr>
        <p:spPr>
          <a:xfrm>
            <a:off x="1071538" y="5429264"/>
            <a:ext cx="1285884"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BE" sz="1400" dirty="0" err="1" smtClean="0">
                <a:solidFill>
                  <a:schemeClr val="tx1"/>
                </a:solidFill>
              </a:rPr>
              <a:t>Reporting</a:t>
            </a:r>
            <a:endParaRPr lang="fr-BE" sz="1400" dirty="0">
              <a:solidFill>
                <a:schemeClr val="tx1"/>
              </a:solidFill>
            </a:endParaRPr>
          </a:p>
        </p:txBody>
      </p:sp>
      <p:sp>
        <p:nvSpPr>
          <p:cNvPr id="45" name="Rectangle 44"/>
          <p:cNvSpPr/>
          <p:nvPr/>
        </p:nvSpPr>
        <p:spPr>
          <a:xfrm>
            <a:off x="4357686" y="5429264"/>
            <a:ext cx="1143008"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300" dirty="0" smtClean="0">
                <a:solidFill>
                  <a:schemeClr val="tx1"/>
                </a:solidFill>
              </a:rPr>
              <a:t>Advanced</a:t>
            </a:r>
            <a:endParaRPr lang="fr-BE" sz="1300" dirty="0">
              <a:solidFill>
                <a:schemeClr val="tx1"/>
              </a:solidFill>
            </a:endParaRPr>
          </a:p>
        </p:txBody>
      </p:sp>
      <p:pic>
        <p:nvPicPr>
          <p:cNvPr id="7173" name="Picture 5" descr="C:\Users\acarbone\AppData\Local\Microsoft\Windows\Temporary Internet Files\Content.IE5\OEVZK0HO\MCBD09205_0000[1].wmf"/>
          <p:cNvPicPr>
            <a:picLocks noChangeAspect="1" noChangeArrowheads="1"/>
          </p:cNvPicPr>
          <p:nvPr/>
        </p:nvPicPr>
        <p:blipFill>
          <a:blip r:embed="rId7" cstate="print"/>
          <a:srcRect/>
          <a:stretch>
            <a:fillRect/>
          </a:stretch>
        </p:blipFill>
        <p:spPr bwMode="auto">
          <a:xfrm>
            <a:off x="1132321" y="5429264"/>
            <a:ext cx="296407" cy="257568"/>
          </a:xfrm>
          <a:prstGeom prst="rect">
            <a:avLst/>
          </a:prstGeom>
          <a:noFill/>
        </p:spPr>
      </p:pic>
      <p:sp>
        <p:nvSpPr>
          <p:cNvPr id="50" name="Slide Number Placeholder 49"/>
          <p:cNvSpPr>
            <a:spLocks noGrp="1"/>
          </p:cNvSpPr>
          <p:nvPr>
            <p:ph type="sldNum" sz="quarter" idx="12"/>
          </p:nvPr>
        </p:nvSpPr>
        <p:spPr/>
        <p:txBody>
          <a:bodyPr/>
          <a:lstStyle/>
          <a:p>
            <a:fld id="{FD502698-FC12-4F3F-AC14-452297CAF534}" type="slidenum">
              <a:rPr lang="nl-BE" smtClean="0"/>
              <a:pPr/>
              <a:t>7</a:t>
            </a:fld>
            <a:endParaRPr lang="nl-BE"/>
          </a:p>
        </p:txBody>
      </p:sp>
      <p:sp>
        <p:nvSpPr>
          <p:cNvPr id="48" name="Title 1"/>
          <p:cNvSpPr txBox="1">
            <a:spLocks/>
          </p:cNvSpPr>
          <p:nvPr/>
        </p:nvSpPr>
        <p:spPr>
          <a:xfrm>
            <a:off x="428596" y="142852"/>
            <a:ext cx="8258204" cy="1143000"/>
          </a:xfrm>
          <a:prstGeom prst="rect">
            <a:avLst/>
          </a:prstGeom>
          <a:noFill/>
        </p:spPr>
        <p:txBody>
          <a:bodyPr anchor="t"/>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55116A"/>
                </a:solidFill>
                <a:effectLst/>
                <a:uLnTx/>
                <a:uFillTx/>
                <a:latin typeface="+mj-lt"/>
                <a:ea typeface="+mj-ea"/>
                <a:cs typeface="+mj-cs"/>
              </a:rPr>
              <a:t>Architecture &amp; Services</a:t>
            </a:r>
            <a:endParaRPr kumimoji="0" lang="nl-BE" sz="4400" b="0" i="0" u="none" strike="noStrike" kern="1200" cap="none" spc="0" normalizeH="0" baseline="0" noProof="0" dirty="0">
              <a:ln>
                <a:noFill/>
              </a:ln>
              <a:solidFill>
                <a:srgbClr val="55116A"/>
              </a:solidFill>
              <a:effectLst/>
              <a:uLnTx/>
              <a:uFillTx/>
              <a:latin typeface="+mj-lt"/>
              <a:ea typeface="+mj-ea"/>
              <a:cs typeface="+mj-cs"/>
            </a:endParaRPr>
          </a:p>
        </p:txBody>
      </p:sp>
      <p:sp>
        <p:nvSpPr>
          <p:cNvPr id="53" name="Rectangle 52"/>
          <p:cNvSpPr/>
          <p:nvPr/>
        </p:nvSpPr>
        <p:spPr>
          <a:xfrm>
            <a:off x="6786578" y="4929198"/>
            <a:ext cx="1143008"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300" dirty="0" err="1" smtClean="0">
                <a:solidFill>
                  <a:schemeClr val="tx1"/>
                </a:solidFill>
              </a:rPr>
              <a:t>Nbr</a:t>
            </a:r>
            <a:r>
              <a:rPr lang="fr-BE" sz="1300" dirty="0" smtClean="0">
                <a:solidFill>
                  <a:schemeClr val="tx1"/>
                </a:solidFill>
              </a:rPr>
              <a:t> </a:t>
            </a:r>
            <a:r>
              <a:rPr lang="fr-BE" sz="1300" dirty="0" err="1" smtClean="0">
                <a:solidFill>
                  <a:schemeClr val="tx1"/>
                </a:solidFill>
              </a:rPr>
              <a:t>mapping</a:t>
            </a:r>
            <a:endParaRPr lang="fr-BE" sz="1300" dirty="0">
              <a:solidFill>
                <a:schemeClr val="tx1"/>
              </a:solidFill>
            </a:endParaRPr>
          </a:p>
        </p:txBody>
      </p:sp>
      <p:sp>
        <p:nvSpPr>
          <p:cNvPr id="47" name="Date Placeholder 3"/>
          <p:cNvSpPr>
            <a:spLocks noGrp="1"/>
          </p:cNvSpPr>
          <p:nvPr>
            <p:ph type="dt" sz="half" idx="10"/>
          </p:nvPr>
        </p:nvSpPr>
        <p:spPr>
          <a:xfrm>
            <a:off x="457200" y="6356355"/>
            <a:ext cx="2133600" cy="365125"/>
          </a:xfrm>
        </p:spPr>
        <p:txBody>
          <a:bodyPr/>
          <a:lstStyle/>
          <a:p>
            <a:fld id="{01F3F39E-F941-4414-A7DA-E5B1532E80A0}" type="datetime1">
              <a:rPr lang="fr-FR" smtClean="0"/>
              <a:pPr/>
              <a:t>03/08/2012</a:t>
            </a:fld>
            <a:endParaRPr lang="nl-BE" dirty="0"/>
          </a:p>
        </p:txBody>
      </p:sp>
      <p:pic>
        <p:nvPicPr>
          <p:cNvPr id="44" name="Picture 43" descr="SMPServer.png"/>
          <p:cNvPicPr>
            <a:picLocks noChangeAspect="1"/>
          </p:cNvPicPr>
          <p:nvPr/>
        </p:nvPicPr>
        <p:blipFill>
          <a:blip r:embed="rId8" cstate="print"/>
          <a:stretch>
            <a:fillRect/>
          </a:stretch>
        </p:blipFill>
        <p:spPr>
          <a:xfrm>
            <a:off x="7841898" y="1916832"/>
            <a:ext cx="390951" cy="504056"/>
          </a:xfrm>
          <a:prstGeom prst="rect">
            <a:avLst/>
          </a:prstGeom>
        </p:spPr>
      </p:pic>
      <p:pic>
        <p:nvPicPr>
          <p:cNvPr id="49" name="Picture 48" descr="Person.png"/>
          <p:cNvPicPr>
            <a:picLocks noChangeAspect="1"/>
          </p:cNvPicPr>
          <p:nvPr/>
        </p:nvPicPr>
        <p:blipFill>
          <a:blip r:embed="rId9" cstate="print"/>
          <a:stretch>
            <a:fillRect/>
          </a:stretch>
        </p:blipFill>
        <p:spPr>
          <a:xfrm>
            <a:off x="1115616" y="3429000"/>
            <a:ext cx="314891" cy="284613"/>
          </a:xfrm>
          <a:prstGeom prst="rect">
            <a:avLst/>
          </a:prstGeom>
        </p:spPr>
      </p:pic>
      <p:pic>
        <p:nvPicPr>
          <p:cNvPr id="51" name="Picture 50" descr="DeskPhoneIdle.png"/>
          <p:cNvPicPr>
            <a:picLocks noChangeAspect="1"/>
          </p:cNvPicPr>
          <p:nvPr/>
        </p:nvPicPr>
        <p:blipFill>
          <a:blip r:embed="rId10" cstate="print"/>
          <a:stretch>
            <a:fillRect/>
          </a:stretch>
        </p:blipFill>
        <p:spPr>
          <a:xfrm>
            <a:off x="1115616" y="3933056"/>
            <a:ext cx="288032" cy="267980"/>
          </a:xfrm>
          <a:prstGeom prst="rect">
            <a:avLst/>
          </a:prstGeo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txBox="1">
            <a:spLocks/>
          </p:cNvSpPr>
          <p:nvPr/>
        </p:nvSpPr>
        <p:spPr>
          <a:xfrm>
            <a:off x="428596" y="142852"/>
            <a:ext cx="8258204" cy="1143000"/>
          </a:xfrm>
          <a:prstGeom prst="rect">
            <a:avLst/>
          </a:prstGeom>
          <a:noFill/>
        </p:spPr>
        <p:txBody>
          <a:bodyPr anchor="t"/>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55116A"/>
                </a:solidFill>
                <a:effectLst/>
                <a:uLnTx/>
                <a:uFillTx/>
                <a:latin typeface="+mj-lt"/>
                <a:ea typeface="+mj-ea"/>
                <a:cs typeface="+mj-cs"/>
              </a:rPr>
              <a:t>Agenda</a:t>
            </a:r>
            <a:endParaRPr kumimoji="0" lang="nl-BE" sz="4400" b="0" i="0" u="none" strike="noStrike" kern="1200" cap="none" spc="0" normalizeH="0" baseline="0" noProof="0" dirty="0">
              <a:ln>
                <a:noFill/>
              </a:ln>
              <a:solidFill>
                <a:srgbClr val="55116A"/>
              </a:solidFill>
              <a:effectLst/>
              <a:uLnTx/>
              <a:uFillTx/>
              <a:latin typeface="+mj-lt"/>
              <a:ea typeface="+mj-ea"/>
              <a:cs typeface="+mj-cs"/>
            </a:endParaRPr>
          </a:p>
        </p:txBody>
      </p:sp>
      <p:sp>
        <p:nvSpPr>
          <p:cNvPr id="28" name="Date Placeholder 27"/>
          <p:cNvSpPr>
            <a:spLocks noGrp="1"/>
          </p:cNvSpPr>
          <p:nvPr>
            <p:ph type="dt" sz="half" idx="10"/>
          </p:nvPr>
        </p:nvSpPr>
        <p:spPr/>
        <p:txBody>
          <a:bodyPr/>
          <a:lstStyle/>
          <a:p>
            <a:fld id="{F15A13B7-E5ED-4E3A-A3C4-2CCB43DD3EC4}" type="datetime1">
              <a:rPr lang="fr-FR" smtClean="0"/>
              <a:pPr/>
              <a:t>03/08/2012</a:t>
            </a:fld>
            <a:endParaRPr lang="nl-BE"/>
          </a:p>
        </p:txBody>
      </p:sp>
      <p:sp>
        <p:nvSpPr>
          <p:cNvPr id="29" name="Slide Number Placeholder 28"/>
          <p:cNvSpPr>
            <a:spLocks noGrp="1"/>
          </p:cNvSpPr>
          <p:nvPr>
            <p:ph type="sldNum" sz="quarter" idx="12"/>
          </p:nvPr>
        </p:nvSpPr>
        <p:spPr/>
        <p:txBody>
          <a:bodyPr/>
          <a:lstStyle/>
          <a:p>
            <a:fld id="{FD502698-FC12-4F3F-AC14-452297CAF534}" type="slidenum">
              <a:rPr lang="nl-BE" smtClean="0"/>
              <a:pPr/>
              <a:t>8</a:t>
            </a:fld>
            <a:endParaRPr lang="nl-BE"/>
          </a:p>
        </p:txBody>
      </p:sp>
      <p:sp>
        <p:nvSpPr>
          <p:cNvPr id="26" name="Rectangle 25"/>
          <p:cNvSpPr/>
          <p:nvPr/>
        </p:nvSpPr>
        <p:spPr>
          <a:xfrm>
            <a:off x="1000100" y="1714488"/>
            <a:ext cx="5715024" cy="2554545"/>
          </a:xfrm>
          <a:prstGeom prst="rect">
            <a:avLst/>
          </a:prstGeom>
        </p:spPr>
        <p:txBody>
          <a:bodyPr wrap="square">
            <a:spAutoFit/>
          </a:bodyPr>
          <a:lstStyle/>
          <a:p>
            <a:pPr marL="406908" lvl="2" indent="-457200">
              <a:buFont typeface="+mj-lt"/>
              <a:buAutoNum type="arabicPeriod"/>
            </a:pPr>
            <a:r>
              <a:rPr lang="fr-BE" sz="2000" dirty="0" smtClean="0"/>
              <a:t>Architecture &amp; Services</a:t>
            </a:r>
          </a:p>
          <a:p>
            <a:pPr marL="406908" lvl="2" indent="-457200">
              <a:buFont typeface="+mj-lt"/>
              <a:buAutoNum type="arabicPeriod"/>
            </a:pPr>
            <a:r>
              <a:rPr lang="fr-BE" sz="2000" dirty="0" smtClean="0"/>
              <a:t>Template </a:t>
            </a:r>
            <a:r>
              <a:rPr lang="fr-BE" sz="2000" dirty="0" err="1" smtClean="0"/>
              <a:t>Presentation</a:t>
            </a:r>
            <a:r>
              <a:rPr lang="fr-BE" sz="2000" dirty="0" smtClean="0"/>
              <a:t> </a:t>
            </a:r>
          </a:p>
          <a:p>
            <a:pPr marL="406908" lvl="2" indent="-457200">
              <a:buFont typeface="+mj-lt"/>
              <a:buAutoNum type="arabicPeriod"/>
            </a:pPr>
            <a:r>
              <a:rPr lang="fr-BE" sz="2000" dirty="0" smtClean="0"/>
              <a:t>Project Plan</a:t>
            </a:r>
          </a:p>
          <a:p>
            <a:pPr marL="863600" lvl="3" indent="-147638">
              <a:buFont typeface="Arial" pitchFamily="34" charset="0"/>
              <a:buChar char="•"/>
            </a:pPr>
            <a:r>
              <a:rPr lang="fr-BE" sz="2000" dirty="0" smtClean="0"/>
              <a:t>Planning</a:t>
            </a:r>
          </a:p>
          <a:p>
            <a:pPr marL="863600" lvl="3" indent="-147638">
              <a:buFont typeface="Arial" pitchFamily="34" charset="0"/>
              <a:buChar char="•"/>
            </a:pPr>
            <a:r>
              <a:rPr lang="fr-BE" sz="2000" dirty="0" smtClean="0"/>
              <a:t>Technical Information </a:t>
            </a:r>
            <a:r>
              <a:rPr lang="fr-BE" sz="2000" dirty="0" err="1" smtClean="0"/>
              <a:t>gathering</a:t>
            </a:r>
            <a:endParaRPr lang="fr-BE" sz="2000" dirty="0" smtClean="0"/>
          </a:p>
          <a:p>
            <a:pPr marL="885825" lvl="5" indent="-169863">
              <a:buFont typeface="Arial" pitchFamily="34" charset="0"/>
              <a:buChar char="•"/>
            </a:pPr>
            <a:r>
              <a:rPr lang="fr-BE" sz="2000" dirty="0" smtClean="0"/>
              <a:t>Installation </a:t>
            </a:r>
            <a:r>
              <a:rPr lang="fr-BE" sz="2000" dirty="0" err="1" smtClean="0"/>
              <a:t>requirements</a:t>
            </a:r>
            <a:endParaRPr lang="fr-BE" sz="2000" dirty="0" smtClean="0"/>
          </a:p>
          <a:p>
            <a:pPr marL="406908" lvl="2" indent="-457200">
              <a:buFont typeface="+mj-lt"/>
              <a:buAutoNum type="arabicPeriod"/>
            </a:pPr>
            <a:r>
              <a:rPr lang="fr-BE" sz="2000" dirty="0" smtClean="0"/>
              <a:t>Support &amp; Trainings</a:t>
            </a:r>
          </a:p>
          <a:p>
            <a:pPr marL="406908" lvl="2" indent="-457200"/>
            <a:endParaRPr lang="fr-BE" sz="20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dirty="0" smtClean="0">
                <a:solidFill>
                  <a:srgbClr val="55116A"/>
                </a:solidFill>
              </a:rPr>
              <a:t>Communication</a:t>
            </a:r>
            <a:r>
              <a:rPr lang="en-US" dirty="0" smtClean="0"/>
              <a:t> </a:t>
            </a:r>
            <a:r>
              <a:rPr lang="en-US" dirty="0" smtClean="0">
                <a:solidFill>
                  <a:srgbClr val="55116A"/>
                </a:solidFill>
              </a:rPr>
              <a:t>Flow</a:t>
            </a:r>
          </a:p>
        </p:txBody>
      </p:sp>
      <p:sp>
        <p:nvSpPr>
          <p:cNvPr id="3" name="Date Placeholder 2"/>
          <p:cNvSpPr>
            <a:spLocks noGrp="1"/>
          </p:cNvSpPr>
          <p:nvPr>
            <p:ph type="dt" sz="half" idx="10"/>
          </p:nvPr>
        </p:nvSpPr>
        <p:spPr/>
        <p:txBody>
          <a:bodyPr/>
          <a:lstStyle/>
          <a:p>
            <a:fld id="{3B8CCD36-EF74-4516-A0D7-628E2C929942}" type="datetime1">
              <a:rPr lang="fr-FR" smtClean="0"/>
              <a:pPr/>
              <a:t>03/08/2012</a:t>
            </a:fld>
            <a:endParaRPr lang="nl-BE"/>
          </a:p>
        </p:txBody>
      </p:sp>
      <p:sp>
        <p:nvSpPr>
          <p:cNvPr id="5" name="Slide Number Placeholder 4"/>
          <p:cNvSpPr>
            <a:spLocks noGrp="1"/>
          </p:cNvSpPr>
          <p:nvPr>
            <p:ph type="sldNum" sz="quarter" idx="12"/>
          </p:nvPr>
        </p:nvSpPr>
        <p:spPr/>
        <p:txBody>
          <a:bodyPr/>
          <a:lstStyle/>
          <a:p>
            <a:fld id="{FD502698-FC12-4F3F-AC14-452297CAF534}" type="slidenum">
              <a:rPr lang="nl-BE" smtClean="0"/>
              <a:pPr/>
              <a:t>9</a:t>
            </a:fld>
            <a:endParaRPr lang="nl-BE"/>
          </a:p>
        </p:txBody>
      </p:sp>
      <p:grpSp>
        <p:nvGrpSpPr>
          <p:cNvPr id="67" name="Group 66"/>
          <p:cNvGrpSpPr/>
          <p:nvPr/>
        </p:nvGrpSpPr>
        <p:grpSpPr>
          <a:xfrm>
            <a:off x="251520" y="1268760"/>
            <a:ext cx="8758939" cy="4824536"/>
            <a:chOff x="251520" y="1196752"/>
            <a:chExt cx="8758939" cy="4824536"/>
          </a:xfrm>
        </p:grpSpPr>
        <p:sp>
          <p:nvSpPr>
            <p:cNvPr id="6" name="TextBox 5"/>
            <p:cNvSpPr txBox="1"/>
            <p:nvPr/>
          </p:nvSpPr>
          <p:spPr>
            <a:xfrm>
              <a:off x="1168274" y="1197914"/>
              <a:ext cx="955454" cy="430887"/>
            </a:xfrm>
            <a:prstGeom prst="rect">
              <a:avLst/>
            </a:prstGeom>
            <a:noFill/>
          </p:spPr>
          <p:txBody>
            <a:bodyPr wrap="none" rtlCol="0">
              <a:spAutoFit/>
            </a:bodyPr>
            <a:lstStyle/>
            <a:p>
              <a:r>
                <a:rPr lang="en-US" sz="2200" b="1" dirty="0" smtClean="0"/>
                <a:t>Profile</a:t>
              </a:r>
              <a:endParaRPr lang="en-US" sz="2200" b="1" dirty="0"/>
            </a:p>
          </p:txBody>
        </p:sp>
        <p:sp>
          <p:nvSpPr>
            <p:cNvPr id="7" name="TextBox 6"/>
            <p:cNvSpPr txBox="1"/>
            <p:nvPr/>
          </p:nvSpPr>
          <p:spPr>
            <a:xfrm>
              <a:off x="4237815" y="1197914"/>
              <a:ext cx="910249" cy="430887"/>
            </a:xfrm>
            <a:prstGeom prst="rect">
              <a:avLst/>
            </a:prstGeom>
            <a:noFill/>
          </p:spPr>
          <p:txBody>
            <a:bodyPr wrap="none" rtlCol="0">
              <a:spAutoFit/>
            </a:bodyPr>
            <a:lstStyle/>
            <a:p>
              <a:r>
                <a:rPr lang="en-US" sz="2200" b="1" dirty="0" smtClean="0"/>
                <a:t>Status</a:t>
              </a:r>
              <a:endParaRPr lang="en-US" sz="2200" b="1" dirty="0"/>
            </a:p>
          </p:txBody>
        </p:sp>
        <p:sp>
          <p:nvSpPr>
            <p:cNvPr id="8" name="TextBox 7"/>
            <p:cNvSpPr txBox="1"/>
            <p:nvPr/>
          </p:nvSpPr>
          <p:spPr>
            <a:xfrm>
              <a:off x="6439562" y="1197914"/>
              <a:ext cx="2570897" cy="430887"/>
            </a:xfrm>
            <a:prstGeom prst="rect">
              <a:avLst/>
            </a:prstGeom>
            <a:noFill/>
          </p:spPr>
          <p:txBody>
            <a:bodyPr wrap="none" rtlCol="0">
              <a:spAutoFit/>
            </a:bodyPr>
            <a:lstStyle/>
            <a:p>
              <a:r>
                <a:rPr lang="en-US" sz="2200" b="1" dirty="0" smtClean="0"/>
                <a:t>Communication tool</a:t>
              </a:r>
              <a:endParaRPr lang="en-US" sz="2200" b="1" dirty="0"/>
            </a:p>
          </p:txBody>
        </p:sp>
        <p:pic>
          <p:nvPicPr>
            <p:cNvPr id="9" name="Picture 2"/>
            <p:cNvPicPr>
              <a:picLocks noChangeAspect="1" noChangeArrowheads="1"/>
            </p:cNvPicPr>
            <p:nvPr/>
          </p:nvPicPr>
          <p:blipFill>
            <a:blip r:embed="rId2" cstate="print"/>
            <a:srcRect/>
            <a:stretch>
              <a:fillRect/>
            </a:stretch>
          </p:blipFill>
          <p:spPr bwMode="auto">
            <a:xfrm>
              <a:off x="844724" y="1227620"/>
              <a:ext cx="342900" cy="371475"/>
            </a:xfrm>
            <a:prstGeom prst="rect">
              <a:avLst/>
            </a:prstGeom>
            <a:noFill/>
            <a:ln w="9525">
              <a:noFill/>
              <a:miter lim="800000"/>
              <a:headEnd/>
              <a:tailEnd/>
            </a:ln>
          </p:spPr>
        </p:pic>
        <p:pic>
          <p:nvPicPr>
            <p:cNvPr id="10" name="Picture 3"/>
            <p:cNvPicPr>
              <a:picLocks noChangeAspect="1" noChangeArrowheads="1"/>
            </p:cNvPicPr>
            <p:nvPr/>
          </p:nvPicPr>
          <p:blipFill>
            <a:blip r:embed="rId3" cstate="print"/>
            <a:srcRect/>
            <a:stretch>
              <a:fillRect/>
            </a:stretch>
          </p:blipFill>
          <p:spPr bwMode="auto">
            <a:xfrm>
              <a:off x="3923928" y="1227620"/>
              <a:ext cx="342900" cy="371475"/>
            </a:xfrm>
            <a:prstGeom prst="rect">
              <a:avLst/>
            </a:prstGeom>
            <a:noFill/>
            <a:ln w="9525">
              <a:noFill/>
              <a:miter lim="800000"/>
              <a:headEnd/>
              <a:tailEnd/>
            </a:ln>
          </p:spPr>
        </p:pic>
        <p:pic>
          <p:nvPicPr>
            <p:cNvPr id="11" name="Picture 4"/>
            <p:cNvPicPr>
              <a:picLocks noChangeAspect="1" noChangeArrowheads="1"/>
            </p:cNvPicPr>
            <p:nvPr/>
          </p:nvPicPr>
          <p:blipFill>
            <a:blip r:embed="rId4" cstate="print"/>
            <a:srcRect/>
            <a:stretch>
              <a:fillRect/>
            </a:stretch>
          </p:blipFill>
          <p:spPr bwMode="auto">
            <a:xfrm>
              <a:off x="6156176" y="1227620"/>
              <a:ext cx="342900" cy="371475"/>
            </a:xfrm>
            <a:prstGeom prst="rect">
              <a:avLst/>
            </a:prstGeom>
            <a:noFill/>
            <a:ln w="9525">
              <a:noFill/>
              <a:miter lim="800000"/>
              <a:headEnd/>
              <a:tailEnd/>
            </a:ln>
          </p:spPr>
        </p:pic>
        <p:pic>
          <p:nvPicPr>
            <p:cNvPr id="12" name="Picture 11" descr="Manager2.png"/>
            <p:cNvPicPr>
              <a:picLocks noChangeAspect="1"/>
            </p:cNvPicPr>
            <p:nvPr/>
          </p:nvPicPr>
          <p:blipFill>
            <a:blip r:embed="rId5" cstate="print"/>
            <a:stretch>
              <a:fillRect/>
            </a:stretch>
          </p:blipFill>
          <p:spPr>
            <a:xfrm>
              <a:off x="1227944" y="2208281"/>
              <a:ext cx="394562" cy="356623"/>
            </a:xfrm>
            <a:prstGeom prst="rect">
              <a:avLst/>
            </a:prstGeom>
          </p:spPr>
        </p:pic>
        <p:pic>
          <p:nvPicPr>
            <p:cNvPr id="13" name="Picture 12" descr="Receptionist.png"/>
            <p:cNvPicPr>
              <a:picLocks noChangeAspect="1"/>
            </p:cNvPicPr>
            <p:nvPr/>
          </p:nvPicPr>
          <p:blipFill>
            <a:blip r:embed="rId6" cstate="print"/>
            <a:srcRect b="25977"/>
            <a:stretch>
              <a:fillRect/>
            </a:stretch>
          </p:blipFill>
          <p:spPr>
            <a:xfrm>
              <a:off x="2080594" y="2178504"/>
              <a:ext cx="720080" cy="386400"/>
            </a:xfrm>
            <a:prstGeom prst="rect">
              <a:avLst/>
            </a:prstGeom>
          </p:spPr>
        </p:pic>
        <p:pic>
          <p:nvPicPr>
            <p:cNvPr id="14" name="Picture 13" descr="Person.png"/>
            <p:cNvPicPr>
              <a:picLocks noChangeAspect="1"/>
            </p:cNvPicPr>
            <p:nvPr/>
          </p:nvPicPr>
          <p:blipFill>
            <a:blip r:embed="rId7" cstate="print"/>
            <a:stretch>
              <a:fillRect/>
            </a:stretch>
          </p:blipFill>
          <p:spPr>
            <a:xfrm>
              <a:off x="450413" y="2208281"/>
              <a:ext cx="394562" cy="356623"/>
            </a:xfrm>
            <a:prstGeom prst="rect">
              <a:avLst/>
            </a:prstGeom>
          </p:spPr>
        </p:pic>
        <p:sp>
          <p:nvSpPr>
            <p:cNvPr id="15" name="TextBox 14"/>
            <p:cNvSpPr txBox="1"/>
            <p:nvPr/>
          </p:nvSpPr>
          <p:spPr>
            <a:xfrm>
              <a:off x="362253" y="2622104"/>
              <a:ext cx="570883" cy="230832"/>
            </a:xfrm>
            <a:prstGeom prst="rect">
              <a:avLst/>
            </a:prstGeom>
            <a:noFill/>
          </p:spPr>
          <p:txBody>
            <a:bodyPr wrap="square" rtlCol="0">
              <a:spAutoFit/>
            </a:bodyPr>
            <a:lstStyle/>
            <a:p>
              <a:r>
                <a:rPr lang="en-US" sz="900" dirty="0" smtClean="0">
                  <a:latin typeface="HelveticaNeueLT Std Med" pitchFamily="34" charset="0"/>
                </a:rPr>
                <a:t>USER</a:t>
              </a:r>
              <a:endParaRPr lang="en-US" sz="900" dirty="0">
                <a:latin typeface="HelveticaNeueLT Std Med" pitchFamily="34" charset="0"/>
              </a:endParaRPr>
            </a:p>
          </p:txBody>
        </p:sp>
        <p:sp>
          <p:nvSpPr>
            <p:cNvPr id="16" name="TextBox 15"/>
            <p:cNvSpPr txBox="1"/>
            <p:nvPr/>
          </p:nvSpPr>
          <p:spPr>
            <a:xfrm>
              <a:off x="971600" y="2622104"/>
              <a:ext cx="907250" cy="230832"/>
            </a:xfrm>
            <a:prstGeom prst="rect">
              <a:avLst/>
            </a:prstGeom>
            <a:noFill/>
          </p:spPr>
          <p:txBody>
            <a:bodyPr wrap="square" rtlCol="0">
              <a:spAutoFit/>
            </a:bodyPr>
            <a:lstStyle/>
            <a:p>
              <a:pPr algn="ctr"/>
              <a:r>
                <a:rPr lang="en-US" sz="900" dirty="0" smtClean="0">
                  <a:latin typeface="HelveticaNeueLT Std Med" pitchFamily="34" charset="0"/>
                </a:rPr>
                <a:t>MANAGER</a:t>
              </a:r>
              <a:endParaRPr lang="en-US" sz="900" dirty="0">
                <a:latin typeface="HelveticaNeueLT Std Med" pitchFamily="34" charset="0"/>
              </a:endParaRPr>
            </a:p>
          </p:txBody>
        </p:sp>
        <p:sp>
          <p:nvSpPr>
            <p:cNvPr id="17" name="TextBox 16"/>
            <p:cNvSpPr txBox="1"/>
            <p:nvPr/>
          </p:nvSpPr>
          <p:spPr>
            <a:xfrm>
              <a:off x="1889017" y="2622104"/>
              <a:ext cx="1103235" cy="230832"/>
            </a:xfrm>
            <a:prstGeom prst="rect">
              <a:avLst/>
            </a:prstGeom>
            <a:noFill/>
          </p:spPr>
          <p:txBody>
            <a:bodyPr wrap="square" rtlCol="0">
              <a:spAutoFit/>
            </a:bodyPr>
            <a:lstStyle/>
            <a:p>
              <a:pPr algn="ctr"/>
              <a:r>
                <a:rPr lang="en-US" sz="900" dirty="0" smtClean="0">
                  <a:latin typeface="HelveticaNeueLT Std Med" pitchFamily="34" charset="0"/>
                </a:rPr>
                <a:t>RECEPTIONIST</a:t>
              </a:r>
              <a:endParaRPr lang="en-US" sz="900" dirty="0">
                <a:latin typeface="HelveticaNeueLT Std Med" pitchFamily="34" charset="0"/>
              </a:endParaRPr>
            </a:p>
          </p:txBody>
        </p:sp>
        <p:grpSp>
          <p:nvGrpSpPr>
            <p:cNvPr id="18" name="Group 20"/>
            <p:cNvGrpSpPr/>
            <p:nvPr/>
          </p:nvGrpSpPr>
          <p:grpSpPr>
            <a:xfrm>
              <a:off x="757001" y="2924944"/>
              <a:ext cx="694118" cy="483421"/>
              <a:chOff x="827584" y="4365104"/>
              <a:chExt cx="834269" cy="581030"/>
            </a:xfrm>
          </p:grpSpPr>
          <p:pic>
            <p:nvPicPr>
              <p:cNvPr id="19" name="Picture 18" descr="Person.png"/>
              <p:cNvPicPr>
                <a:picLocks noChangeAspect="1"/>
              </p:cNvPicPr>
              <p:nvPr/>
            </p:nvPicPr>
            <p:blipFill>
              <a:blip r:embed="rId7" cstate="print"/>
              <a:stretch>
                <a:fillRect/>
              </a:stretch>
            </p:blipFill>
            <p:spPr>
              <a:xfrm>
                <a:off x="827584" y="4365104"/>
                <a:ext cx="474229" cy="428630"/>
              </a:xfrm>
              <a:prstGeom prst="rect">
                <a:avLst/>
              </a:prstGeom>
            </p:spPr>
          </p:pic>
          <p:pic>
            <p:nvPicPr>
              <p:cNvPr id="20" name="Picture 19" descr="Person.png"/>
              <p:cNvPicPr>
                <a:picLocks noChangeAspect="1"/>
              </p:cNvPicPr>
              <p:nvPr/>
            </p:nvPicPr>
            <p:blipFill>
              <a:blip r:embed="rId7" cstate="print"/>
              <a:stretch>
                <a:fillRect/>
              </a:stretch>
            </p:blipFill>
            <p:spPr>
              <a:xfrm>
                <a:off x="1187624" y="4365104"/>
                <a:ext cx="474229" cy="428630"/>
              </a:xfrm>
              <a:prstGeom prst="rect">
                <a:avLst/>
              </a:prstGeom>
            </p:spPr>
          </p:pic>
          <p:pic>
            <p:nvPicPr>
              <p:cNvPr id="21" name="Picture 20" descr="Person.png"/>
              <p:cNvPicPr>
                <a:picLocks noChangeAspect="1"/>
              </p:cNvPicPr>
              <p:nvPr/>
            </p:nvPicPr>
            <p:blipFill>
              <a:blip r:embed="rId7" cstate="print"/>
              <a:stretch>
                <a:fillRect/>
              </a:stretch>
            </p:blipFill>
            <p:spPr>
              <a:xfrm>
                <a:off x="979984" y="4517504"/>
                <a:ext cx="474229" cy="428630"/>
              </a:xfrm>
              <a:prstGeom prst="rect">
                <a:avLst/>
              </a:prstGeom>
            </p:spPr>
          </p:pic>
        </p:grpSp>
        <p:sp>
          <p:nvSpPr>
            <p:cNvPr id="22" name="TextBox 21"/>
            <p:cNvSpPr txBox="1"/>
            <p:nvPr/>
          </p:nvSpPr>
          <p:spPr>
            <a:xfrm>
              <a:off x="747271" y="3429000"/>
              <a:ext cx="713579" cy="230832"/>
            </a:xfrm>
            <a:prstGeom prst="rect">
              <a:avLst/>
            </a:prstGeom>
            <a:noFill/>
          </p:spPr>
          <p:txBody>
            <a:bodyPr wrap="square" rtlCol="0">
              <a:spAutoFit/>
            </a:bodyPr>
            <a:lstStyle/>
            <a:p>
              <a:pPr algn="ctr"/>
              <a:r>
                <a:rPr lang="en-US" sz="900" dirty="0" smtClean="0">
                  <a:latin typeface="HelveticaNeueLT Std Med" pitchFamily="34" charset="0"/>
                </a:rPr>
                <a:t>GROUP</a:t>
              </a:r>
              <a:endParaRPr lang="en-US" sz="900" dirty="0">
                <a:latin typeface="HelveticaNeueLT Std Med" pitchFamily="34" charset="0"/>
              </a:endParaRPr>
            </a:p>
          </p:txBody>
        </p:sp>
        <p:graphicFrame>
          <p:nvGraphicFramePr>
            <p:cNvPr id="23" name="Diagram 22"/>
            <p:cNvGraphicFramePr/>
            <p:nvPr/>
          </p:nvGraphicFramePr>
          <p:xfrm>
            <a:off x="1783508" y="2937865"/>
            <a:ext cx="838756" cy="45757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4" name="TextBox 23"/>
            <p:cNvSpPr txBox="1"/>
            <p:nvPr/>
          </p:nvSpPr>
          <p:spPr>
            <a:xfrm>
              <a:off x="1889798" y="3429000"/>
              <a:ext cx="626177" cy="230832"/>
            </a:xfrm>
            <a:prstGeom prst="rect">
              <a:avLst/>
            </a:prstGeom>
            <a:noFill/>
          </p:spPr>
          <p:txBody>
            <a:bodyPr wrap="square" rtlCol="0">
              <a:spAutoFit/>
            </a:bodyPr>
            <a:lstStyle/>
            <a:p>
              <a:pPr algn="ctr"/>
              <a:r>
                <a:rPr lang="en-US" sz="900" dirty="0" smtClean="0">
                  <a:latin typeface="HelveticaNeueLT Std Med" pitchFamily="34" charset="0"/>
                </a:rPr>
                <a:t>IVR</a:t>
              </a:r>
              <a:endParaRPr lang="en-US" sz="900" dirty="0">
                <a:latin typeface="HelveticaNeueLT Std Med" pitchFamily="34" charset="0"/>
              </a:endParaRPr>
            </a:p>
          </p:txBody>
        </p:sp>
        <p:sp>
          <p:nvSpPr>
            <p:cNvPr id="25" name="TextBox 24"/>
            <p:cNvSpPr txBox="1"/>
            <p:nvPr/>
          </p:nvSpPr>
          <p:spPr>
            <a:xfrm>
              <a:off x="323528" y="1783850"/>
              <a:ext cx="643125" cy="338554"/>
            </a:xfrm>
            <a:prstGeom prst="rect">
              <a:avLst/>
            </a:prstGeom>
            <a:noFill/>
          </p:spPr>
          <p:txBody>
            <a:bodyPr wrap="none" rtlCol="0">
              <a:spAutoFit/>
            </a:bodyPr>
            <a:lstStyle/>
            <a:p>
              <a:r>
                <a:rPr lang="en-US" sz="1600" u="sng" dirty="0" smtClean="0">
                  <a:latin typeface="HelveticaNeueLT Std Med" pitchFamily="34" charset="0"/>
                </a:rPr>
                <a:t>Role</a:t>
              </a:r>
              <a:endParaRPr lang="en-US" sz="1600" u="sng" dirty="0">
                <a:latin typeface="HelveticaNeueLT Std Med" pitchFamily="34" charset="0"/>
              </a:endParaRPr>
            </a:p>
          </p:txBody>
        </p:sp>
        <p:sp>
          <p:nvSpPr>
            <p:cNvPr id="26" name="TextBox 25"/>
            <p:cNvSpPr txBox="1"/>
            <p:nvPr/>
          </p:nvSpPr>
          <p:spPr>
            <a:xfrm>
              <a:off x="323528" y="3933056"/>
              <a:ext cx="2376264" cy="338554"/>
            </a:xfrm>
            <a:prstGeom prst="rect">
              <a:avLst/>
            </a:prstGeom>
            <a:noFill/>
          </p:spPr>
          <p:txBody>
            <a:bodyPr wrap="square" rtlCol="0">
              <a:spAutoFit/>
            </a:bodyPr>
            <a:lstStyle/>
            <a:p>
              <a:r>
                <a:rPr lang="en-US" sz="1600" u="sng" dirty="0" smtClean="0">
                  <a:latin typeface="HelveticaNeueLT Std Med" pitchFamily="34" charset="0"/>
                </a:rPr>
                <a:t>Technical profile</a:t>
              </a:r>
              <a:endParaRPr lang="en-US" sz="1600" u="sng" dirty="0">
                <a:latin typeface="HelveticaNeueLT Std Med" pitchFamily="34" charset="0"/>
              </a:endParaRPr>
            </a:p>
          </p:txBody>
        </p:sp>
        <p:pic>
          <p:nvPicPr>
            <p:cNvPr id="27" name="Picture 5"/>
            <p:cNvPicPr>
              <a:picLocks noChangeAspect="1" noChangeArrowheads="1"/>
            </p:cNvPicPr>
            <p:nvPr/>
          </p:nvPicPr>
          <p:blipFill>
            <a:blip r:embed="rId13" cstate="print"/>
            <a:srcRect l="1372" t="10976" r="1209" b="1209"/>
            <a:stretch>
              <a:fillRect/>
            </a:stretch>
          </p:blipFill>
          <p:spPr bwMode="auto">
            <a:xfrm>
              <a:off x="816028" y="4311384"/>
              <a:ext cx="576064" cy="519269"/>
            </a:xfrm>
            <a:prstGeom prst="rect">
              <a:avLst/>
            </a:prstGeom>
            <a:noFill/>
            <a:ln w="9525">
              <a:noFill/>
              <a:miter lim="800000"/>
              <a:headEnd/>
              <a:tailEnd/>
            </a:ln>
          </p:spPr>
        </p:pic>
        <p:sp>
          <p:nvSpPr>
            <p:cNvPr id="28" name="TextBox 27"/>
            <p:cNvSpPr txBox="1"/>
            <p:nvPr/>
          </p:nvSpPr>
          <p:spPr>
            <a:xfrm>
              <a:off x="2555776" y="1197913"/>
              <a:ext cx="325730" cy="430887"/>
            </a:xfrm>
            <a:prstGeom prst="rect">
              <a:avLst/>
            </a:prstGeom>
            <a:noFill/>
          </p:spPr>
          <p:txBody>
            <a:bodyPr wrap="none" rtlCol="0">
              <a:spAutoFit/>
            </a:bodyPr>
            <a:lstStyle/>
            <a:p>
              <a:r>
                <a:rPr lang="en-US" sz="2200" b="1" dirty="0" smtClean="0"/>
                <a:t>+</a:t>
              </a:r>
              <a:endParaRPr lang="en-US" sz="2200" b="1" dirty="0"/>
            </a:p>
          </p:txBody>
        </p:sp>
        <p:sp>
          <p:nvSpPr>
            <p:cNvPr id="29" name="TextBox 28"/>
            <p:cNvSpPr txBox="1"/>
            <p:nvPr/>
          </p:nvSpPr>
          <p:spPr>
            <a:xfrm>
              <a:off x="5398398" y="1196752"/>
              <a:ext cx="325730" cy="430887"/>
            </a:xfrm>
            <a:prstGeom prst="rect">
              <a:avLst/>
            </a:prstGeom>
            <a:noFill/>
          </p:spPr>
          <p:txBody>
            <a:bodyPr wrap="none" rtlCol="0">
              <a:spAutoFit/>
            </a:bodyPr>
            <a:lstStyle/>
            <a:p>
              <a:r>
                <a:rPr lang="en-US" sz="2200" b="1" dirty="0" smtClean="0"/>
                <a:t>+</a:t>
              </a:r>
              <a:endParaRPr lang="en-US" sz="2200" b="1" dirty="0"/>
            </a:p>
          </p:txBody>
        </p:sp>
        <p:sp>
          <p:nvSpPr>
            <p:cNvPr id="30" name="TextBox 29"/>
            <p:cNvSpPr txBox="1"/>
            <p:nvPr/>
          </p:nvSpPr>
          <p:spPr>
            <a:xfrm>
              <a:off x="323528" y="4845438"/>
              <a:ext cx="1440160" cy="369332"/>
            </a:xfrm>
            <a:prstGeom prst="rect">
              <a:avLst/>
            </a:prstGeom>
            <a:noFill/>
          </p:spPr>
          <p:txBody>
            <a:bodyPr wrap="square" rtlCol="0">
              <a:spAutoFit/>
            </a:bodyPr>
            <a:lstStyle/>
            <a:p>
              <a:pPr algn="ctr"/>
              <a:r>
                <a:rPr lang="en-US" sz="900" dirty="0" smtClean="0">
                  <a:latin typeface="HelveticaNeueLT Std Med" pitchFamily="34" charset="0"/>
                </a:rPr>
                <a:t>CONFERENCE ROOM (virtual)</a:t>
              </a:r>
              <a:endParaRPr lang="en-US" sz="900" dirty="0">
                <a:latin typeface="HelveticaNeueLT Std Med" pitchFamily="34" charset="0"/>
              </a:endParaRPr>
            </a:p>
          </p:txBody>
        </p:sp>
        <p:pic>
          <p:nvPicPr>
            <p:cNvPr id="31" name="Picture 30" descr="speed to market.png"/>
            <p:cNvPicPr>
              <a:picLocks noChangeAspect="1"/>
            </p:cNvPicPr>
            <p:nvPr/>
          </p:nvPicPr>
          <p:blipFill>
            <a:blip r:embed="rId14" cstate="print"/>
            <a:srcRect l="16881" t="7813" r="16881" b="7813"/>
            <a:stretch>
              <a:fillRect/>
            </a:stretch>
          </p:blipFill>
          <p:spPr>
            <a:xfrm>
              <a:off x="899592" y="5229200"/>
              <a:ext cx="359467" cy="359467"/>
            </a:xfrm>
            <a:prstGeom prst="rect">
              <a:avLst/>
            </a:prstGeom>
          </p:spPr>
        </p:pic>
        <p:sp>
          <p:nvSpPr>
            <p:cNvPr id="32" name="TextBox 31"/>
            <p:cNvSpPr txBox="1"/>
            <p:nvPr/>
          </p:nvSpPr>
          <p:spPr>
            <a:xfrm>
              <a:off x="323528" y="5621178"/>
              <a:ext cx="1544010" cy="369332"/>
            </a:xfrm>
            <a:prstGeom prst="rect">
              <a:avLst/>
            </a:prstGeom>
            <a:noFill/>
          </p:spPr>
          <p:txBody>
            <a:bodyPr wrap="square" rtlCol="0">
              <a:spAutoFit/>
            </a:bodyPr>
            <a:lstStyle/>
            <a:p>
              <a:pPr algn="ctr"/>
              <a:r>
                <a:rPr lang="en-US" sz="900" dirty="0" smtClean="0">
                  <a:latin typeface="HelveticaNeueLT Std Med" pitchFamily="34" charset="0"/>
                </a:rPr>
                <a:t>SERVICE AVAILABILITY</a:t>
              </a:r>
            </a:p>
            <a:p>
              <a:pPr algn="ctr"/>
              <a:r>
                <a:rPr lang="en-US" sz="900" dirty="0" smtClean="0">
                  <a:latin typeface="HelveticaNeueLT Std Med" pitchFamily="34" charset="0"/>
                </a:rPr>
                <a:t>Time check</a:t>
              </a:r>
              <a:endParaRPr lang="en-US" sz="900" dirty="0">
                <a:latin typeface="HelveticaNeueLT Std Med" pitchFamily="34" charset="0"/>
              </a:endParaRPr>
            </a:p>
          </p:txBody>
        </p:sp>
        <p:pic>
          <p:nvPicPr>
            <p:cNvPr id="33" name="Picture 32" descr="Service_delivery_icon.png"/>
            <p:cNvPicPr>
              <a:picLocks noChangeAspect="1"/>
            </p:cNvPicPr>
            <p:nvPr/>
          </p:nvPicPr>
          <p:blipFill>
            <a:blip r:embed="rId15" cstate="print"/>
            <a:srcRect l="10892" t="14336" r="10892" b="10769"/>
            <a:stretch>
              <a:fillRect/>
            </a:stretch>
          </p:blipFill>
          <p:spPr>
            <a:xfrm>
              <a:off x="2051720" y="4464274"/>
              <a:ext cx="479289" cy="359467"/>
            </a:xfrm>
            <a:prstGeom prst="rect">
              <a:avLst/>
            </a:prstGeom>
          </p:spPr>
        </p:pic>
        <p:sp>
          <p:nvSpPr>
            <p:cNvPr id="34" name="TextBox 33"/>
            <p:cNvSpPr txBox="1"/>
            <p:nvPr/>
          </p:nvSpPr>
          <p:spPr>
            <a:xfrm>
              <a:off x="1649052" y="4845438"/>
              <a:ext cx="1284625" cy="230832"/>
            </a:xfrm>
            <a:prstGeom prst="rect">
              <a:avLst/>
            </a:prstGeom>
            <a:noFill/>
          </p:spPr>
          <p:txBody>
            <a:bodyPr wrap="square" rtlCol="0">
              <a:spAutoFit/>
            </a:bodyPr>
            <a:lstStyle/>
            <a:p>
              <a:pPr algn="ctr"/>
              <a:r>
                <a:rPr lang="en-US" sz="900" dirty="0" smtClean="0">
                  <a:latin typeface="HelveticaNeueLT Std Med" pitchFamily="34" charset="0"/>
                </a:rPr>
                <a:t>DOOR BELL</a:t>
              </a:r>
              <a:endParaRPr lang="en-US" sz="900" dirty="0">
                <a:latin typeface="HelveticaNeueLT Std Med" pitchFamily="34" charset="0"/>
              </a:endParaRPr>
            </a:p>
          </p:txBody>
        </p:sp>
        <p:sp>
          <p:nvSpPr>
            <p:cNvPr id="35" name="TextBox 34"/>
            <p:cNvSpPr txBox="1"/>
            <p:nvPr/>
          </p:nvSpPr>
          <p:spPr>
            <a:xfrm>
              <a:off x="1746353" y="5661248"/>
              <a:ext cx="1284625" cy="230832"/>
            </a:xfrm>
            <a:prstGeom prst="rect">
              <a:avLst/>
            </a:prstGeom>
            <a:noFill/>
          </p:spPr>
          <p:txBody>
            <a:bodyPr wrap="square" rtlCol="0">
              <a:spAutoFit/>
            </a:bodyPr>
            <a:lstStyle/>
            <a:p>
              <a:pPr algn="ctr"/>
              <a:r>
                <a:rPr lang="en-US" sz="900" dirty="0" smtClean="0">
                  <a:latin typeface="HelveticaNeueLT Std Med" pitchFamily="34" charset="0"/>
                </a:rPr>
                <a:t>…</a:t>
              </a:r>
              <a:endParaRPr lang="en-US" sz="900" dirty="0">
                <a:latin typeface="HelveticaNeueLT Std Med" pitchFamily="34" charset="0"/>
              </a:endParaRPr>
            </a:p>
          </p:txBody>
        </p:sp>
        <p:sp>
          <p:nvSpPr>
            <p:cNvPr id="36" name="Rounded Rectangle 35"/>
            <p:cNvSpPr/>
            <p:nvPr/>
          </p:nvSpPr>
          <p:spPr>
            <a:xfrm>
              <a:off x="251520" y="1763672"/>
              <a:ext cx="2808312" cy="20882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p:nvSpPr>
          <p:spPr>
            <a:xfrm>
              <a:off x="251520" y="3923912"/>
              <a:ext cx="2808312" cy="20882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p:cNvSpPr/>
            <p:nvPr/>
          </p:nvSpPr>
          <p:spPr>
            <a:xfrm>
              <a:off x="3203848" y="1772816"/>
              <a:ext cx="2808312" cy="20882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p:cNvSpPr/>
            <p:nvPr/>
          </p:nvSpPr>
          <p:spPr>
            <a:xfrm>
              <a:off x="3203848" y="3933056"/>
              <a:ext cx="2808312" cy="20882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347864" y="1772816"/>
              <a:ext cx="1996059" cy="338554"/>
            </a:xfrm>
            <a:prstGeom prst="rect">
              <a:avLst/>
            </a:prstGeom>
            <a:noFill/>
          </p:spPr>
          <p:txBody>
            <a:bodyPr wrap="none" rtlCol="0">
              <a:spAutoFit/>
            </a:bodyPr>
            <a:lstStyle/>
            <a:p>
              <a:r>
                <a:rPr lang="en-US" sz="1600" u="sng" dirty="0" smtClean="0">
                  <a:latin typeface="HelveticaNeueLT Std Med" pitchFamily="34" charset="0"/>
                </a:rPr>
                <a:t>Intentional status</a:t>
              </a:r>
              <a:endParaRPr lang="en-US" sz="1600" u="sng" dirty="0">
                <a:latin typeface="HelveticaNeueLT Std Med" pitchFamily="34" charset="0"/>
              </a:endParaRPr>
            </a:p>
          </p:txBody>
        </p:sp>
        <p:sp>
          <p:nvSpPr>
            <p:cNvPr id="41" name="TextBox 40"/>
            <p:cNvSpPr txBox="1"/>
            <p:nvPr/>
          </p:nvSpPr>
          <p:spPr>
            <a:xfrm>
              <a:off x="3347864" y="3922022"/>
              <a:ext cx="2376264" cy="338554"/>
            </a:xfrm>
            <a:prstGeom prst="rect">
              <a:avLst/>
            </a:prstGeom>
            <a:noFill/>
          </p:spPr>
          <p:txBody>
            <a:bodyPr wrap="square" rtlCol="0">
              <a:spAutoFit/>
            </a:bodyPr>
            <a:lstStyle/>
            <a:p>
              <a:r>
                <a:rPr lang="en-US" sz="1600" u="sng" dirty="0" smtClean="0">
                  <a:latin typeface="HelveticaNeueLT Std Med" pitchFamily="34" charset="0"/>
                </a:rPr>
                <a:t>Device status</a:t>
              </a:r>
              <a:endParaRPr lang="en-US" sz="1600" u="sng" dirty="0">
                <a:latin typeface="HelveticaNeueLT Std Med" pitchFamily="34" charset="0"/>
              </a:endParaRPr>
            </a:p>
          </p:txBody>
        </p:sp>
        <p:pic>
          <p:nvPicPr>
            <p:cNvPr id="42" name="Picture 41" descr="DeskPhoneBusy.png"/>
            <p:cNvPicPr>
              <a:picLocks noChangeAspect="1"/>
            </p:cNvPicPr>
            <p:nvPr/>
          </p:nvPicPr>
          <p:blipFill>
            <a:blip r:embed="rId16" cstate="print"/>
            <a:stretch>
              <a:fillRect/>
            </a:stretch>
          </p:blipFill>
          <p:spPr>
            <a:xfrm>
              <a:off x="4253025" y="4688228"/>
              <a:ext cx="515773" cy="396956"/>
            </a:xfrm>
            <a:prstGeom prst="rect">
              <a:avLst/>
            </a:prstGeom>
          </p:spPr>
        </p:pic>
        <p:pic>
          <p:nvPicPr>
            <p:cNvPr id="43" name="Picture 42" descr="DeskPhoneIdle.png"/>
            <p:cNvPicPr>
              <a:picLocks noChangeAspect="1"/>
            </p:cNvPicPr>
            <p:nvPr/>
          </p:nvPicPr>
          <p:blipFill>
            <a:blip r:embed="rId17" cstate="print"/>
            <a:stretch>
              <a:fillRect/>
            </a:stretch>
          </p:blipFill>
          <p:spPr>
            <a:xfrm>
              <a:off x="3419975" y="4688229"/>
              <a:ext cx="426660" cy="396955"/>
            </a:xfrm>
            <a:prstGeom prst="rect">
              <a:avLst/>
            </a:prstGeom>
          </p:spPr>
        </p:pic>
        <p:pic>
          <p:nvPicPr>
            <p:cNvPr id="44" name="Picture 43" descr="DeskPhoneNotConnected.png"/>
            <p:cNvPicPr>
              <a:picLocks noChangeAspect="1"/>
            </p:cNvPicPr>
            <p:nvPr/>
          </p:nvPicPr>
          <p:blipFill>
            <a:blip r:embed="rId18" cstate="print"/>
            <a:stretch>
              <a:fillRect/>
            </a:stretch>
          </p:blipFill>
          <p:spPr>
            <a:xfrm>
              <a:off x="5140855" y="4688228"/>
              <a:ext cx="518473" cy="396956"/>
            </a:xfrm>
            <a:prstGeom prst="rect">
              <a:avLst/>
            </a:prstGeom>
          </p:spPr>
        </p:pic>
        <p:sp>
          <p:nvSpPr>
            <p:cNvPr id="45" name="TextBox 44"/>
            <p:cNvSpPr txBox="1"/>
            <p:nvPr/>
          </p:nvSpPr>
          <p:spPr>
            <a:xfrm>
              <a:off x="3347864" y="5229200"/>
              <a:ext cx="570883" cy="230832"/>
            </a:xfrm>
            <a:prstGeom prst="rect">
              <a:avLst/>
            </a:prstGeom>
            <a:noFill/>
          </p:spPr>
          <p:txBody>
            <a:bodyPr wrap="square" rtlCol="0">
              <a:spAutoFit/>
            </a:bodyPr>
            <a:lstStyle/>
            <a:p>
              <a:r>
                <a:rPr lang="en-US" sz="900" dirty="0" smtClean="0">
                  <a:latin typeface="HelveticaNeueLT Std Med" pitchFamily="34" charset="0"/>
                </a:rPr>
                <a:t>IDLE</a:t>
              </a:r>
              <a:endParaRPr lang="en-US" sz="900" dirty="0">
                <a:latin typeface="HelveticaNeueLT Std Med" pitchFamily="34" charset="0"/>
              </a:endParaRPr>
            </a:p>
          </p:txBody>
        </p:sp>
        <p:sp>
          <p:nvSpPr>
            <p:cNvPr id="46" name="TextBox 45"/>
            <p:cNvSpPr txBox="1"/>
            <p:nvPr/>
          </p:nvSpPr>
          <p:spPr>
            <a:xfrm>
              <a:off x="4211960" y="5229200"/>
              <a:ext cx="570883" cy="230832"/>
            </a:xfrm>
            <a:prstGeom prst="rect">
              <a:avLst/>
            </a:prstGeom>
            <a:noFill/>
          </p:spPr>
          <p:txBody>
            <a:bodyPr wrap="square" rtlCol="0">
              <a:spAutoFit/>
            </a:bodyPr>
            <a:lstStyle/>
            <a:p>
              <a:r>
                <a:rPr lang="en-US" sz="900" dirty="0" smtClean="0">
                  <a:latin typeface="HelveticaNeueLT Std Med" pitchFamily="34" charset="0"/>
                </a:rPr>
                <a:t>BUSY</a:t>
              </a:r>
              <a:endParaRPr lang="en-US" sz="900" dirty="0">
                <a:latin typeface="HelveticaNeueLT Std Med" pitchFamily="34" charset="0"/>
              </a:endParaRPr>
            </a:p>
          </p:txBody>
        </p:sp>
        <p:sp>
          <p:nvSpPr>
            <p:cNvPr id="47" name="TextBox 46"/>
            <p:cNvSpPr txBox="1"/>
            <p:nvPr/>
          </p:nvSpPr>
          <p:spPr>
            <a:xfrm>
              <a:off x="4788024" y="5229200"/>
              <a:ext cx="1224135" cy="230832"/>
            </a:xfrm>
            <a:prstGeom prst="rect">
              <a:avLst/>
            </a:prstGeom>
            <a:noFill/>
          </p:spPr>
          <p:txBody>
            <a:bodyPr wrap="square" rtlCol="0">
              <a:spAutoFit/>
            </a:bodyPr>
            <a:lstStyle/>
            <a:p>
              <a:pPr algn="ctr"/>
              <a:r>
                <a:rPr lang="en-US" sz="900" dirty="0" smtClean="0">
                  <a:latin typeface="HelveticaNeueLT Std Med" pitchFamily="34" charset="0"/>
                </a:rPr>
                <a:t>NOT CONNECTED</a:t>
              </a:r>
              <a:endParaRPr lang="en-US" sz="900" dirty="0">
                <a:latin typeface="HelveticaNeueLT Std Med" pitchFamily="34" charset="0"/>
              </a:endParaRPr>
            </a:p>
          </p:txBody>
        </p:sp>
        <p:pic>
          <p:nvPicPr>
            <p:cNvPr id="48" name="Picture 2" descr="C:\Users\KRO\AppData\Local\Temp\mconnect_sprite_status_32.png"/>
            <p:cNvPicPr>
              <a:picLocks noChangeAspect="1" noChangeArrowheads="1"/>
            </p:cNvPicPr>
            <p:nvPr/>
          </p:nvPicPr>
          <p:blipFill>
            <a:blip r:embed="rId19" cstate="print"/>
            <a:srcRect l="26849" t="75334" r="69277"/>
            <a:stretch>
              <a:fillRect/>
            </a:stretch>
          </p:blipFill>
          <p:spPr bwMode="auto">
            <a:xfrm>
              <a:off x="4718744" y="2997625"/>
              <a:ext cx="357312" cy="350004"/>
            </a:xfrm>
            <a:prstGeom prst="rect">
              <a:avLst/>
            </a:prstGeom>
            <a:noFill/>
          </p:spPr>
        </p:pic>
        <p:pic>
          <p:nvPicPr>
            <p:cNvPr id="49" name="Picture 2" descr="C:\Users\KRO\AppData\Local\Temp\mconnect_sprite_status_32.png"/>
            <p:cNvPicPr>
              <a:picLocks noChangeAspect="1" noChangeArrowheads="1"/>
            </p:cNvPicPr>
            <p:nvPr/>
          </p:nvPicPr>
          <p:blipFill>
            <a:blip r:embed="rId19" cstate="print"/>
            <a:srcRect l="3858" t="25181" r="92411" b="50572"/>
            <a:stretch>
              <a:fillRect/>
            </a:stretch>
          </p:blipFill>
          <p:spPr bwMode="auto">
            <a:xfrm>
              <a:off x="4731933" y="2262660"/>
              <a:ext cx="344123" cy="344058"/>
            </a:xfrm>
            <a:prstGeom prst="rect">
              <a:avLst/>
            </a:prstGeom>
            <a:noFill/>
          </p:spPr>
        </p:pic>
        <p:pic>
          <p:nvPicPr>
            <p:cNvPr id="50" name="Picture 2" descr="C:\Users\KRO\AppData\Local\Temp\mconnect_sprite_status_32.png"/>
            <p:cNvPicPr>
              <a:picLocks noChangeAspect="1" noChangeArrowheads="1"/>
            </p:cNvPicPr>
            <p:nvPr/>
          </p:nvPicPr>
          <p:blipFill>
            <a:blip r:embed="rId19" cstate="print"/>
            <a:srcRect l="53852" t="50257" r="42272" b="24563"/>
            <a:stretch>
              <a:fillRect/>
            </a:stretch>
          </p:blipFill>
          <p:spPr bwMode="auto">
            <a:xfrm>
              <a:off x="3779912" y="2261326"/>
              <a:ext cx="357496" cy="357298"/>
            </a:xfrm>
            <a:prstGeom prst="rect">
              <a:avLst/>
            </a:prstGeom>
            <a:noFill/>
          </p:spPr>
        </p:pic>
        <p:grpSp>
          <p:nvGrpSpPr>
            <p:cNvPr id="51" name="Group 51"/>
            <p:cNvGrpSpPr/>
            <p:nvPr/>
          </p:nvGrpSpPr>
          <p:grpSpPr>
            <a:xfrm>
              <a:off x="3779912" y="2996952"/>
              <a:ext cx="357312" cy="357299"/>
              <a:chOff x="539552" y="1556792"/>
              <a:chExt cx="426740" cy="426723"/>
            </a:xfrm>
          </p:grpSpPr>
          <p:pic>
            <p:nvPicPr>
              <p:cNvPr id="52" name="Picture 2" descr="C:\Users\KRO\AppData\Local\Temp\mconnect_sprite_status_32.png"/>
              <p:cNvPicPr>
                <a:picLocks noChangeAspect="1" noChangeArrowheads="1"/>
              </p:cNvPicPr>
              <p:nvPr/>
            </p:nvPicPr>
            <p:blipFill>
              <a:blip r:embed="rId19" cstate="print"/>
              <a:srcRect l="19273" r="76853" b="74820"/>
              <a:stretch>
                <a:fillRect/>
              </a:stretch>
            </p:blipFill>
            <p:spPr bwMode="auto">
              <a:xfrm>
                <a:off x="539552" y="1556792"/>
                <a:ext cx="426740" cy="426723"/>
              </a:xfrm>
              <a:prstGeom prst="rect">
                <a:avLst/>
              </a:prstGeom>
              <a:noFill/>
            </p:spPr>
          </p:pic>
          <p:sp>
            <p:nvSpPr>
              <p:cNvPr id="53" name="Rectangle 52"/>
              <p:cNvSpPr/>
              <p:nvPr/>
            </p:nvSpPr>
            <p:spPr>
              <a:xfrm>
                <a:off x="611560" y="1628800"/>
                <a:ext cx="288032"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accent6"/>
                    </a:solidFill>
                    <a:latin typeface="Verdana" pitchFamily="34" charset="0"/>
                    <a:ea typeface="Verdana" pitchFamily="34" charset="0"/>
                    <a:cs typeface="Verdana" pitchFamily="34" charset="0"/>
                  </a:rPr>
                  <a:t>T</a:t>
                </a:r>
                <a:endParaRPr lang="en-US" sz="1400" b="1" dirty="0">
                  <a:solidFill>
                    <a:schemeClr val="accent6"/>
                  </a:solidFill>
                  <a:latin typeface="Verdana" pitchFamily="34" charset="0"/>
                  <a:ea typeface="Verdana" pitchFamily="34" charset="0"/>
                  <a:cs typeface="Verdana" pitchFamily="34" charset="0"/>
                </a:endParaRPr>
              </a:p>
            </p:txBody>
          </p:sp>
        </p:grpSp>
        <p:sp>
          <p:nvSpPr>
            <p:cNvPr id="54" name="TextBox 53"/>
            <p:cNvSpPr txBox="1"/>
            <p:nvPr/>
          </p:nvSpPr>
          <p:spPr>
            <a:xfrm>
              <a:off x="3635896" y="2622104"/>
              <a:ext cx="642891" cy="230832"/>
            </a:xfrm>
            <a:prstGeom prst="rect">
              <a:avLst/>
            </a:prstGeom>
            <a:noFill/>
          </p:spPr>
          <p:txBody>
            <a:bodyPr wrap="square" rtlCol="0">
              <a:spAutoFit/>
            </a:bodyPr>
            <a:lstStyle/>
            <a:p>
              <a:r>
                <a:rPr lang="en-US" sz="900" dirty="0" smtClean="0">
                  <a:latin typeface="HelveticaNeueLT Std Med" pitchFamily="34" charset="0"/>
                </a:rPr>
                <a:t>OFFICE</a:t>
              </a:r>
              <a:endParaRPr lang="en-US" sz="900" dirty="0">
                <a:latin typeface="HelveticaNeueLT Std Med" pitchFamily="34" charset="0"/>
              </a:endParaRPr>
            </a:p>
          </p:txBody>
        </p:sp>
        <p:sp>
          <p:nvSpPr>
            <p:cNvPr id="55" name="TextBox 54"/>
            <p:cNvSpPr txBox="1"/>
            <p:nvPr/>
          </p:nvSpPr>
          <p:spPr>
            <a:xfrm>
              <a:off x="4649189" y="2622104"/>
              <a:ext cx="642891" cy="230832"/>
            </a:xfrm>
            <a:prstGeom prst="rect">
              <a:avLst/>
            </a:prstGeom>
            <a:noFill/>
          </p:spPr>
          <p:txBody>
            <a:bodyPr wrap="square" rtlCol="0">
              <a:spAutoFit/>
            </a:bodyPr>
            <a:lstStyle/>
            <a:p>
              <a:r>
                <a:rPr lang="en-US" sz="900" dirty="0" smtClean="0">
                  <a:latin typeface="HelveticaNeueLT Std Med" pitchFamily="34" charset="0"/>
                </a:rPr>
                <a:t>BUSY</a:t>
              </a:r>
              <a:endParaRPr lang="en-US" sz="900" dirty="0">
                <a:latin typeface="HelveticaNeueLT Std Med" pitchFamily="34" charset="0"/>
              </a:endParaRPr>
            </a:p>
          </p:txBody>
        </p:sp>
        <p:sp>
          <p:nvSpPr>
            <p:cNvPr id="56" name="TextBox 55"/>
            <p:cNvSpPr txBox="1"/>
            <p:nvPr/>
          </p:nvSpPr>
          <p:spPr>
            <a:xfrm>
              <a:off x="3419873" y="3429000"/>
              <a:ext cx="1080120" cy="230832"/>
            </a:xfrm>
            <a:prstGeom prst="rect">
              <a:avLst/>
            </a:prstGeom>
            <a:noFill/>
          </p:spPr>
          <p:txBody>
            <a:bodyPr wrap="square" rtlCol="0">
              <a:spAutoFit/>
            </a:bodyPr>
            <a:lstStyle/>
            <a:p>
              <a:pPr algn="ctr"/>
              <a:r>
                <a:rPr lang="en-US" sz="900" dirty="0" smtClean="0">
                  <a:latin typeface="HelveticaNeueLT Std Med" pitchFamily="34" charset="0"/>
                </a:rPr>
                <a:t>TELEWORKING</a:t>
              </a:r>
              <a:endParaRPr lang="en-US" sz="900" dirty="0">
                <a:latin typeface="HelveticaNeueLT Std Med" pitchFamily="34" charset="0"/>
              </a:endParaRPr>
            </a:p>
          </p:txBody>
        </p:sp>
        <p:sp>
          <p:nvSpPr>
            <p:cNvPr id="57" name="TextBox 56"/>
            <p:cNvSpPr txBox="1"/>
            <p:nvPr/>
          </p:nvSpPr>
          <p:spPr>
            <a:xfrm>
              <a:off x="4355976" y="3429000"/>
              <a:ext cx="1080120" cy="230832"/>
            </a:xfrm>
            <a:prstGeom prst="rect">
              <a:avLst/>
            </a:prstGeom>
            <a:noFill/>
          </p:spPr>
          <p:txBody>
            <a:bodyPr wrap="square" rtlCol="0">
              <a:spAutoFit/>
            </a:bodyPr>
            <a:lstStyle/>
            <a:p>
              <a:pPr algn="ctr"/>
              <a:r>
                <a:rPr lang="en-US" sz="900" dirty="0" smtClean="0">
                  <a:latin typeface="HelveticaNeueLT Std Med" pitchFamily="34" charset="0"/>
                </a:rPr>
                <a:t>HOLIDAY</a:t>
              </a:r>
              <a:endParaRPr lang="en-US" sz="900" dirty="0">
                <a:latin typeface="HelveticaNeueLT Std Med" pitchFamily="34" charset="0"/>
              </a:endParaRPr>
            </a:p>
          </p:txBody>
        </p:sp>
        <p:sp>
          <p:nvSpPr>
            <p:cNvPr id="58" name="Rounded Rectangle 57"/>
            <p:cNvSpPr/>
            <p:nvPr/>
          </p:nvSpPr>
          <p:spPr>
            <a:xfrm>
              <a:off x="6147032" y="1772816"/>
              <a:ext cx="2808312" cy="20882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9" name="Picture 58" descr="DeskPhoneIdle.png"/>
            <p:cNvPicPr>
              <a:picLocks noChangeAspect="1"/>
            </p:cNvPicPr>
            <p:nvPr/>
          </p:nvPicPr>
          <p:blipFill>
            <a:blip r:embed="rId17" cstate="print"/>
            <a:stretch>
              <a:fillRect/>
            </a:stretch>
          </p:blipFill>
          <p:spPr>
            <a:xfrm>
              <a:off x="6732240" y="2204864"/>
              <a:ext cx="449282" cy="418003"/>
            </a:xfrm>
            <a:prstGeom prst="rect">
              <a:avLst/>
            </a:prstGeom>
          </p:spPr>
        </p:pic>
        <p:pic>
          <p:nvPicPr>
            <p:cNvPr id="60" name="Picture 59" descr="VoiceMail.png"/>
            <p:cNvPicPr>
              <a:picLocks noChangeAspect="1"/>
            </p:cNvPicPr>
            <p:nvPr/>
          </p:nvPicPr>
          <p:blipFill>
            <a:blip r:embed="rId20" cstate="print"/>
            <a:stretch>
              <a:fillRect/>
            </a:stretch>
          </p:blipFill>
          <p:spPr>
            <a:xfrm>
              <a:off x="7812360" y="2274771"/>
              <a:ext cx="432048" cy="348096"/>
            </a:xfrm>
            <a:prstGeom prst="rect">
              <a:avLst/>
            </a:prstGeom>
          </p:spPr>
        </p:pic>
        <p:grpSp>
          <p:nvGrpSpPr>
            <p:cNvPr id="61" name="Group 64"/>
            <p:cNvGrpSpPr/>
            <p:nvPr/>
          </p:nvGrpSpPr>
          <p:grpSpPr>
            <a:xfrm>
              <a:off x="6804248" y="3068960"/>
              <a:ext cx="417715" cy="341953"/>
              <a:chOff x="6516216" y="2996952"/>
              <a:chExt cx="591811" cy="484473"/>
            </a:xfrm>
          </p:grpSpPr>
          <p:pic>
            <p:nvPicPr>
              <p:cNvPr id="62" name="Picture 61" descr="IM.png"/>
              <p:cNvPicPr>
                <a:picLocks noChangeAspect="1"/>
              </p:cNvPicPr>
              <p:nvPr/>
            </p:nvPicPr>
            <p:blipFill>
              <a:blip r:embed="rId21" cstate="print"/>
              <a:stretch>
                <a:fillRect/>
              </a:stretch>
            </p:blipFill>
            <p:spPr>
              <a:xfrm>
                <a:off x="6516216" y="2996952"/>
                <a:ext cx="591811" cy="484473"/>
              </a:xfrm>
              <a:prstGeom prst="rect">
                <a:avLst/>
              </a:prstGeom>
            </p:spPr>
          </p:pic>
          <p:sp>
            <p:nvSpPr>
              <p:cNvPr id="63" name="Rectangle 62"/>
              <p:cNvSpPr/>
              <p:nvPr/>
            </p:nvSpPr>
            <p:spPr>
              <a:xfrm>
                <a:off x="6660232" y="3068960"/>
                <a:ext cx="288032" cy="2160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TextBox 63"/>
            <p:cNvSpPr txBox="1"/>
            <p:nvPr/>
          </p:nvSpPr>
          <p:spPr>
            <a:xfrm>
              <a:off x="6444208" y="2636912"/>
              <a:ext cx="930923" cy="230832"/>
            </a:xfrm>
            <a:prstGeom prst="rect">
              <a:avLst/>
            </a:prstGeom>
            <a:noFill/>
          </p:spPr>
          <p:txBody>
            <a:bodyPr wrap="square" rtlCol="0">
              <a:spAutoFit/>
            </a:bodyPr>
            <a:lstStyle/>
            <a:p>
              <a:pPr algn="ctr"/>
              <a:r>
                <a:rPr lang="en-US" sz="900" dirty="0" smtClean="0">
                  <a:latin typeface="HelveticaNeueLT Std Med" pitchFamily="34" charset="0"/>
                </a:rPr>
                <a:t>RING PHONE</a:t>
              </a:r>
              <a:endParaRPr lang="en-US" sz="900" dirty="0">
                <a:latin typeface="HelveticaNeueLT Std Med" pitchFamily="34" charset="0"/>
              </a:endParaRPr>
            </a:p>
          </p:txBody>
        </p:sp>
        <p:sp>
          <p:nvSpPr>
            <p:cNvPr id="65" name="TextBox 64"/>
            <p:cNvSpPr txBox="1"/>
            <p:nvPr/>
          </p:nvSpPr>
          <p:spPr>
            <a:xfrm>
              <a:off x="7524328" y="2636912"/>
              <a:ext cx="1074939" cy="369332"/>
            </a:xfrm>
            <a:prstGeom prst="rect">
              <a:avLst/>
            </a:prstGeom>
            <a:noFill/>
          </p:spPr>
          <p:txBody>
            <a:bodyPr wrap="square" rtlCol="0">
              <a:spAutoFit/>
            </a:bodyPr>
            <a:lstStyle/>
            <a:p>
              <a:pPr algn="ctr"/>
              <a:r>
                <a:rPr lang="en-US" sz="900" dirty="0" smtClean="0">
                  <a:latin typeface="HelveticaNeueLT Std Med" pitchFamily="34" charset="0"/>
                </a:rPr>
                <a:t>SEND TO VOICE MAIL</a:t>
              </a:r>
              <a:endParaRPr lang="en-US" sz="900" dirty="0">
                <a:latin typeface="HelveticaNeueLT Std Med" pitchFamily="34" charset="0"/>
              </a:endParaRPr>
            </a:p>
          </p:txBody>
        </p:sp>
        <p:sp>
          <p:nvSpPr>
            <p:cNvPr id="66" name="TextBox 65"/>
            <p:cNvSpPr txBox="1"/>
            <p:nvPr/>
          </p:nvSpPr>
          <p:spPr>
            <a:xfrm>
              <a:off x="6228184" y="3429000"/>
              <a:ext cx="1584176" cy="230832"/>
            </a:xfrm>
            <a:prstGeom prst="rect">
              <a:avLst/>
            </a:prstGeom>
            <a:noFill/>
          </p:spPr>
          <p:txBody>
            <a:bodyPr wrap="square" rtlCol="0">
              <a:spAutoFit/>
            </a:bodyPr>
            <a:lstStyle/>
            <a:p>
              <a:pPr algn="ctr"/>
              <a:r>
                <a:rPr lang="en-US" sz="900" dirty="0" smtClean="0">
                  <a:latin typeface="HelveticaNeueLT Std Med" pitchFamily="34" charset="0"/>
                </a:rPr>
                <a:t>PLAY MESSAGE</a:t>
              </a:r>
              <a:endParaRPr lang="en-US" sz="900" dirty="0">
                <a:latin typeface="HelveticaNeueLT Std Med" pitchFamily="34" charset="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6209</TotalTime>
  <Words>1348</Words>
  <Application>Microsoft Office PowerPoint</Application>
  <PresentationFormat>On-screen Show (4:3)</PresentationFormat>
  <Paragraphs>481</Paragraphs>
  <Slides>29</Slides>
  <Notes>15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Kick-Off Meeting Customer Requirement Survey</vt:lpstr>
      <vt:lpstr>Slide 2</vt:lpstr>
      <vt:lpstr>Slide 3</vt:lpstr>
      <vt:lpstr>Slide 4</vt:lpstr>
      <vt:lpstr>Slide 5</vt:lpstr>
      <vt:lpstr>Slide 6</vt:lpstr>
      <vt:lpstr>Slide 7</vt:lpstr>
      <vt:lpstr>Slide 8</vt:lpstr>
      <vt:lpstr>Communication Flow</vt:lpstr>
      <vt:lpstr>Profile : User / Manager</vt:lpstr>
      <vt:lpstr>Profile : User / Manager</vt:lpstr>
      <vt:lpstr>Profile : User / Manager</vt:lpstr>
      <vt:lpstr>Profile : User / Manager</vt:lpstr>
      <vt:lpstr>Profile : User / Manager</vt:lpstr>
      <vt:lpstr>Receptionist Profile</vt:lpstr>
      <vt:lpstr>Profile : Group Profile</vt:lpstr>
      <vt:lpstr>Profile : Group Profile</vt:lpstr>
      <vt:lpstr>Profile : Group Profile</vt:lpstr>
      <vt:lpstr>IVR Profile</vt:lpstr>
      <vt:lpstr>IVR Profile</vt:lpstr>
      <vt:lpstr>Profile : Conference Room</vt:lpstr>
      <vt:lpstr>Analog connection</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Belgacom presales training</dc:title>
  <dc:creator>PLE</dc:creator>
  <cp:lastModifiedBy>acarbone</cp:lastModifiedBy>
  <cp:revision>243</cp:revision>
  <dcterms:created xsi:type="dcterms:W3CDTF">2009-11-12T13:01:25Z</dcterms:created>
  <dcterms:modified xsi:type="dcterms:W3CDTF">2012-08-03T09:45:44Z</dcterms:modified>
</cp:coreProperties>
</file>