
<file path=[Content_Types].xml><?xml version="1.0" encoding="utf-8"?>
<Types xmlns="http://schemas.openxmlformats.org/package/2006/content-types">
  <Override PartName="/_rels/.rels" ContentType="application/vnd.openxmlformats-package.relationships+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46.xml" ContentType="application/vnd.openxmlformats-officedocument.presentationml.notesSlide+xml"/>
  <Override PartName="/ppt/notesSlides/notesSlide18.xml" ContentType="application/vnd.openxmlformats-officedocument.presentationml.notesSlide+xml"/>
  <Override PartName="/ppt/notesSlides/_rels/notesSlide7.xml.rels" ContentType="application/vnd.openxmlformats-package.relationships+xml"/>
  <Override PartName="/ppt/notesSlides/_rels/notesSlide21.xml.rels" ContentType="application/vnd.openxmlformats-package.relationships+xml"/>
  <Override PartName="/ppt/notesSlides/_rels/notesSlide12.xml.rels" ContentType="application/vnd.openxmlformats-package.relationships+xml"/>
  <Override PartName="/ppt/notesSlides/_rels/notesSlide46.xml.rels" ContentType="application/vnd.openxmlformats-package.relationships+xml"/>
  <Override PartName="/ppt/notesSlides/_rels/notesSlide5.xml.rels" ContentType="application/vnd.openxmlformats-package.relationships+xml"/>
  <Override PartName="/ppt/notesSlides/_rels/notesSlide2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17.xml.rels" ContentType="application/vnd.openxmlformats-package.relationships+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15.xml.rels" ContentType="application/vnd.openxmlformats-package.relationships+xml"/>
  <Override PartName="/ppt/notesSlides/_rels/notesSlide8.xml.rels" ContentType="application/vnd.openxmlformats-package.relationships+xml"/>
  <Override PartName="/ppt/notesSlides/_rels/notesSlide22.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18.xml.rels" ContentType="application/vnd.openxmlformats-package.relationships+xml"/>
  <Override PartName="/ppt/notesSlides/_rels/notesSlide53.xml.rels" ContentType="application/vnd.openxmlformats-package.relationships+xml"/>
  <Override PartName="/ppt/notesSlides/_rels/notesSlide2.xml.rels" ContentType="application/vnd.openxmlformats-package.relationships+xml"/>
  <Override PartName="/ppt/notesSlides/_rels/notesSlide25.xml.rels" ContentType="application/vnd.openxmlformats-package.relationships+xml"/>
  <Override PartName="/ppt/notesSlides/_rels/notesSlide16.xml.rels" ContentType="application/vnd.openxmlformats-package.relationships+xml"/>
  <Override PartName="/ppt/notesSlides/notesSlide22.xml" ContentType="application/vnd.openxmlformats-officedocument.presentationml.notesSlide+xml"/>
  <Override PartName="/ppt/notesSlides/notesSlide53.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xml" ContentType="application/vnd.openxmlformats-officedocument.presentationml.notesSlide+xml"/>
  <Override PartName="/ppt/media/image44.png" ContentType="image/png"/>
  <Override PartName="/ppt/media/image75.png" ContentType="image/png"/>
  <Override PartName="/ppt/media/image47.png" ContentType="image/png"/>
  <Override PartName="/ppt/media/image19.png" ContentType="image/png"/>
  <Override PartName="/ppt/media/image78.png" ContentType="image/png"/>
  <Override PartName="/ppt/media/image20.png" ContentType="image/png"/>
  <Override PartName="/ppt/media/image51.png" ContentType="image/png"/>
  <Override PartName="/ppt/media/image23.png" ContentType="image/png"/>
  <Override PartName="/ppt/media/image82.png" ContentType="image/png"/>
  <Override PartName="/ppt/media/image3.gif" ContentType="image/gif"/>
  <Override PartName="/ppt/media/image54.png" ContentType="image/png"/>
  <Override PartName="/ppt/media/image26.png" ContentType="image/png"/>
  <Override PartName="/ppt/media/image85.png" ContentType="image/png"/>
  <Override PartName="/ppt/media/image57.png" ContentType="image/png"/>
  <Override PartName="/ppt/media/image29.png" ContentType="image/png"/>
  <Override PartName="/ppt/media/image30.png" ContentType="image/png"/>
  <Override PartName="/ppt/media/image61.png" ContentType="image/png"/>
  <Override PartName="/ppt/media/image33.png" ContentType="image/png"/>
  <Override PartName="/ppt/media/image64.png" ContentType="image/png"/>
  <Override PartName="/ppt/media/image36.png" ContentType="image/png"/>
  <Override PartName="/ppt/media/image67.png" ContentType="image/png"/>
  <Override PartName="/ppt/media/image5.png" ContentType="image/png"/>
  <Override PartName="/ppt/media/image39.png" ContentType="image/png"/>
  <Override PartName="/ppt/media/image40.png" ContentType="image/png"/>
  <Override PartName="/ppt/media/image12.png" ContentType="image/png"/>
  <Override PartName="/ppt/media/image8.png" ContentType="image/png"/>
  <Override PartName="/ppt/media/image71.png" ContentType="image/png"/>
  <Override PartName="/ppt/media/image43.png" ContentType="image/png"/>
  <Override PartName="/ppt/media/image15.png" ContentType="image/png"/>
  <Override PartName="/ppt/media/image74.png" ContentType="image/png"/>
  <Override PartName="/ppt/media/image46.png" ContentType="image/png"/>
  <Override PartName="/ppt/media/image18.png" ContentType="image/png"/>
  <Override PartName="/ppt/media/image77.png" ContentType="image/png"/>
  <Override PartName="/ppt/media/image49.png" ContentType="image/png"/>
  <Override PartName="/ppt/media/image50.png" ContentType="image/png"/>
  <Override PartName="/ppt/media/image22.png" ContentType="image/png"/>
  <Override PartName="/ppt/media/image81.png" ContentType="image/png"/>
  <Override PartName="/ppt/media/image2.gif" ContentType="image/gif"/>
  <Override PartName="/ppt/media/image53.png" ContentType="image/png"/>
  <Override PartName="/ppt/media/image25.png" ContentType="image/png"/>
  <Override PartName="/ppt/media/image84.png" ContentType="image/png"/>
  <Override PartName="/ppt/media/image56.png" ContentType="image/png"/>
  <Override PartName="/ppt/media/image28.png" ContentType="image/png"/>
  <Override PartName="/ppt/media/image87.png" ContentType="image/png"/>
  <Override PartName="/ppt/media/image59.png" ContentType="image/png"/>
  <Override PartName="/ppt/media/image60.png" ContentType="image/png"/>
  <Override PartName="/ppt/media/image32.png" ContentType="image/png"/>
  <Override PartName="/ppt/media/image63.png" ContentType="image/png"/>
  <Override PartName="/ppt/media/image35.png" ContentType="image/png"/>
  <Override PartName="/ppt/media/image66.png" ContentType="image/png"/>
  <Override PartName="/ppt/media/image38.png" ContentType="image/png"/>
  <Override PartName="/ppt/media/image69.png" ContentType="image/png"/>
  <Override PartName="/ppt/media/image11.png" ContentType="image/png"/>
  <Override PartName="/ppt/media/image7.png" ContentType="image/png"/>
  <Override PartName="/ppt/media/image70.png" ContentType="image/png"/>
  <Override PartName="/ppt/media/image42.png" ContentType="image/png"/>
  <Override PartName="/ppt/media/image14.png" ContentType="image/png"/>
  <Override PartName="/ppt/media/image73.png" ContentType="image/png"/>
  <Override PartName="/ppt/media/image45.png" ContentType="image/png"/>
  <Override PartName="/ppt/media/image17.png" ContentType="image/png"/>
  <Override PartName="/ppt/media/image76.png" ContentType="image/png"/>
  <Override PartName="/ppt/media/image48.png" ContentType="image/png"/>
  <Override PartName="/ppt/media/image79.png" ContentType="image/png"/>
  <Override PartName="/ppt/media/image21.png" ContentType="image/png"/>
  <Override PartName="/ppt/media/image80.png" ContentType="image/png"/>
  <Override PartName="/ppt/media/image1.gif" ContentType="image/gif"/>
  <Override PartName="/ppt/media/image52.png" ContentType="image/png"/>
  <Override PartName="/ppt/media/image24.png" ContentType="image/png"/>
  <Override PartName="/ppt/media/image83.png" ContentType="image/png"/>
  <Override PartName="/ppt/media/image4.gif" ContentType="image/gif"/>
  <Override PartName="/ppt/media/image55.png" ContentType="image/png"/>
  <Override PartName="/ppt/media/image27.png" ContentType="image/png"/>
  <Override PartName="/ppt/media/image86.png" ContentType="image/png"/>
  <Override PartName="/ppt/media/image58.png" ContentType="image/png"/>
  <Override PartName="/ppt/media/image31.png" ContentType="image/png"/>
  <Override PartName="/ppt/media/image62.png" ContentType="image/png"/>
  <Override PartName="/ppt/media/image34.png" ContentType="image/png"/>
  <Override PartName="/ppt/media/image65.png" ContentType="image/png"/>
  <Override PartName="/ppt/media/image37.png" ContentType="image/png"/>
  <Override PartName="/ppt/media/image68.png" ContentType="image/png"/>
  <Override PartName="/ppt/media/image10.png" ContentType="image/png"/>
  <Override PartName="/ppt/media/image6.png" ContentType="image/png"/>
  <Override PartName="/ppt/media/image41.png" ContentType="image/png"/>
  <Override PartName="/ppt/media/image16.jpeg" ContentType="image/jpeg"/>
  <Override PartName="/ppt/media/image13.png" ContentType="image/png"/>
  <Override PartName="/ppt/media/image9.png" ContentType="image/png"/>
  <Override PartName="/ppt/media/image72.png" ContentType="image/png"/>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Layouts/slideLayout4.xml" ContentType="application/vnd.openxmlformats-officedocument.presentationml.slideLayout+xml"/>
  <Override PartName="/ppt/slideLayouts/_rels/slideLayout1.xml.rels" ContentType="application/vnd.openxmlformats-package.relationships+xml"/>
  <Override PartName="/ppt/slideLayouts/_rels/slideLayout4.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9.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12.xml" ContentType="application/vnd.openxmlformats-officedocument.presentationml.slide+xml"/>
  <Override PartName="/ppt/slides/slide43.xml" ContentType="application/vnd.openxmlformats-officedocument.presentationml.slide+xml"/>
  <Override PartName="/ppt/slides/_rels/slide35.xml.rels" ContentType="application/vnd.openxmlformats-package.relationships+xml"/>
  <Override PartName="/ppt/slides/_rels/slide26.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42.xml.rels" ContentType="application/vnd.openxmlformats-package.relationships+xml"/>
  <Override PartName="/ppt/slides/_rels/slide33.xml.rels" ContentType="application/vnd.openxmlformats-package.relationships+xml"/>
  <Override PartName="/ppt/slides/_rels/slide24.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49.xml.rels" ContentType="application/vnd.openxmlformats-package.relationships+xml"/>
  <Override PartName="/ppt/slides/_rels/slide50.xml.rels" ContentType="application/vnd.openxmlformats-package.relationships+xml"/>
  <Override PartName="/ppt/slides/_rels/slide40.xml.rels" ContentType="application/vnd.openxmlformats-package.relationships+xml"/>
  <Override PartName="/ppt/slides/_rels/slide31.xml.rels" ContentType="application/vnd.openxmlformats-package.relationships+xml"/>
  <Override PartName="/ppt/slides/_rels/slide22.xml.rels" ContentType="application/vnd.openxmlformats-package.relationships+xml"/>
  <Override PartName="/ppt/slides/_rels/slide13.xml.rels" ContentType="application/vnd.openxmlformats-package.relationships+xml"/>
  <Override PartName="/ppt/slides/_rels/slide56.xml.rels" ContentType="application/vnd.openxmlformats-package.relationships+xml"/>
  <Override PartName="/ppt/slides/_rels/slide6.xml.rels" ContentType="application/vnd.openxmlformats-package.relationships+xml"/>
  <Override PartName="/ppt/slides/_rels/slide47.xml.rels" ContentType="application/vnd.openxmlformats-package.relationships+xml"/>
  <Override PartName="/ppt/slides/_rels/slide38.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11.xml.rels" ContentType="application/vnd.openxmlformats-package.relationships+xml"/>
  <Override PartName="/ppt/slides/_rels/slide54.xml.rels" ContentType="application/vnd.openxmlformats-package.relationships+xml"/>
  <Override PartName="/ppt/slides/_rels/slide4.xml.rels" ContentType="application/vnd.openxmlformats-package.relationships+xml"/>
  <Override PartName="/ppt/slides/_rels/slide45.xml.rels" ContentType="application/vnd.openxmlformats-package.relationships+xml"/>
  <Override PartName="/ppt/slides/_rels/slide36.xml.rels" ContentType="application/vnd.openxmlformats-package.relationships+xml"/>
  <Override PartName="/ppt/slides/_rels/slide17.xml.rels" ContentType="application/vnd.openxmlformats-package.relationships+xml"/>
  <Override PartName="/ppt/slides/_rels/slide52.xml.rels" ContentType="application/vnd.openxmlformats-package.relationships+xml"/>
  <Override PartName="/ppt/slides/_rels/slide3.xml.rels" ContentType="application/vnd.openxmlformats-package.relationships+xml"/>
  <Override PartName="/ppt/slides/_rels/slide43.xml.rels" ContentType="application/vnd.openxmlformats-package.relationships+xml"/>
  <Override PartName="/ppt/slides/_rels/slide34.xml.rels" ContentType="application/vnd.openxmlformats-package.relationships+xml"/>
  <Override PartName="/ppt/slides/_rels/slide25.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51.xml.rels" ContentType="application/vnd.openxmlformats-package.relationships+xml"/>
  <Override PartName="/ppt/slides/_rels/slide1.xml.rels" ContentType="application/vnd.openxmlformats-package.relationships+xml"/>
  <Override PartName="/ppt/slides/_rels/slide41.xml.rels" ContentType="application/vnd.openxmlformats-package.relationships+xml"/>
  <Override PartName="/ppt/slides/_rels/slide32.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48.xml.rels" ContentType="application/vnd.openxmlformats-package.relationships+xml"/>
  <Override PartName="/ppt/slides/_rels/slide39.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21.xml.rels" ContentType="application/vnd.openxmlformats-package.relationships+xml"/>
  <Override PartName="/ppt/slides/_rels/slide12.xml.rels" ContentType="application/vnd.openxmlformats-package.relationships+xml"/>
  <Override PartName="/ppt/slides/_rels/slide55.xml.rels" ContentType="application/vnd.openxmlformats-package.relationships+xml"/>
  <Override PartName="/ppt/slides/_rels/slide5.xml.rels" ContentType="application/vnd.openxmlformats-package.relationships+xml"/>
  <Override PartName="/ppt/slides/_rels/slide46.xml.rels" ContentType="application/vnd.openxmlformats-package.relationships+xml"/>
  <Override PartName="/ppt/slides/_rels/slide37.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0.xml.rels" ContentType="application/vnd.openxmlformats-package.relationships+xml"/>
  <Override PartName="/ppt/slides/_rels/slide53.xml.rels" ContentType="application/vnd.openxmlformats-package.relationships+xml"/>
  <Override PartName="/ppt/slides/_rels/slide44.xml.rels" ContentType="application/vnd.openxmlformats-package.relationships+xml"/>
  <Override PartName="/ppt/slides/slide15.xml" ContentType="application/vnd.openxmlformats-officedocument.presentationml.slide+xml"/>
  <Override PartName="/ppt/slides/slide46.xml" ContentType="application/vnd.openxmlformats-officedocument.presentationml.slide+xml"/>
  <Override PartName="/ppt/slides/slide1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22.xml" ContentType="application/vnd.openxmlformats-officedocument.presentationml.slide+xml"/>
  <Override PartName="/ppt/slides/slide53.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56.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14.xml" ContentType="application/vnd.openxmlformats-officedocument.presentationml.slide+xml"/>
  <Override PartName="/ppt/slides/slide45.xml" ContentType="application/vnd.openxmlformats-officedocument.presentationml.slide+xml"/>
  <Override PartName="/ppt/slides/slide17.xml" ContentType="application/vnd.openxmlformats-officedocument.presentationml.slide+xml"/>
  <Override PartName="/ppt/slides/slide48.xml" ContentType="application/vnd.openxmlformats-officedocument.presentationml.slide+xml"/>
  <Override PartName="/ppt/slides/slide21.xml" ContentType="application/vnd.openxmlformats-officedocument.presentationml.slide+xml"/>
  <Override PartName="/ppt/slides/slide5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55.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s/slide41.xml" ContentType="application/vnd.openxmlformats-officedocument.presentationml.slide+xml"/>
  <Override PartName="/ppt/slides/slide13.xml" ContentType="application/vnd.openxmlformats-officedocument.presentationml.slide+xml"/>
  <Override PartName="/ppt/slides/slide44.xml" ContentType="application/vnd.openxmlformats-officedocument.presentationml.slide+xml"/>
  <Override PartName="/ppt/slides/slide16.xml" ContentType="application/vnd.openxmlformats-officedocument.presentationml.slide+xml"/>
  <Override PartName="/ppt/slides/slide4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1.xml" ContentType="application/vnd.openxmlformats-officedocument.presentationml.slide+xml"/>
  <Override PartName="/ppt/slides/slide23.xml" ContentType="application/vnd.openxmlformats-officedocument.presentationml.slide+xml"/>
  <Override PartName="/ppt/slides/slide54.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50" r:id="rId3"/>
    <p:sldMasterId id="2147483652"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x="9144000" cy="68580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30"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31"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32"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33" name="PlaceHolder 5"/>
          <p:cNvSpPr>
            <a:spLocks noGrp="1"/>
          </p:cNvSpPr>
          <p:nvPr>
            <p:ph type="sldNum"/>
          </p:nvPr>
        </p:nvSpPr>
        <p:spPr>
          <a:xfrm>
            <a:off x="4399200" y="9555480"/>
            <a:ext cx="3372840" cy="502560"/>
          </a:xfrm>
          <a:prstGeom prst="rect">
            <a:avLst/>
          </a:prstGeom>
        </p:spPr>
        <p:txBody>
          <a:bodyPr anchor="b" bIns="0" lIns="0" rIns="0" tIns="0" wrap="none"/>
          <a:p>
            <a:pPr algn="r"/>
            <a:fld id="{61719121-1121-4171-B131-31E181B131D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1" name="TextShape 1"/>
          <p:cNvSpPr txBox="1"/>
          <p:nvPr/>
        </p:nvSpPr>
        <p:spPr>
          <a:xfrm>
            <a:off x="0" y="0"/>
            <a:ext cx="360" cy="360"/>
          </a:xfrm>
          <a:prstGeom prst="rect">
            <a:avLst/>
          </a:prstGeom>
        </p:spPr>
        <p:txBody>
          <a:bodyPr bIns="45000" lIns="90000" rIns="90000" tIns="45000"/>
          <a:p>
            <a:pPr>
              <a:lnSpc>
                <a:spcPct val="93000"/>
              </a:lnSpc>
            </a:pPr>
            <a:fld id="{E15131A1-B111-41E1-A1A1-F15111C17131}" type="slidenum">
              <a:rPr lang="en-US">
                <a:solidFill>
                  <a:srgbClr val="ffffff"/>
                </a:solidFill>
                <a:latin typeface="Arial"/>
                <a:ea typeface="+mn-ea"/>
              </a:rPr>
              <a:t>&lt;number&gt;</a:t>
            </a:fld>
            <a:endParaRPr/>
          </a:p>
        </p:txBody>
      </p:sp>
      <p:sp>
        <p:nvSpPr>
          <p:cNvPr id="392" name="CustomShape 2"/>
          <p:cNvSpPr/>
          <p:nvPr/>
        </p:nvSpPr>
        <p:spPr>
          <a:xfrm>
            <a:off x="942840" y="768240"/>
            <a:ext cx="5213160" cy="3838320"/>
          </a:xfrm>
          <a:prstGeom prst="rect">
            <a:avLst/>
          </a:prstGeom>
          <a:solidFill>
            <a:srgbClr val="ffffff"/>
          </a:solidFill>
          <a:ln w="9360">
            <a:solidFill>
              <a:srgbClr val="000000"/>
            </a:solidFill>
            <a:miter/>
          </a:ln>
        </p:spPr>
      </p:sp>
      <p:sp>
        <p:nvSpPr>
          <p:cNvPr id="393" name="PlaceHolder 3"/>
          <p:cNvSpPr>
            <a:spLocks noGrp="1"/>
          </p:cNvSpPr>
          <p:nvPr>
            <p:ph type="body"/>
          </p:nvPr>
        </p:nvSpPr>
        <p:spPr>
          <a:xfrm>
            <a:off x="709560" y="4862520"/>
            <a:ext cx="5675040" cy="4598640"/>
          </a:xfrm>
          <a:prstGeom prst="rect">
            <a:avLst/>
          </a:prstGeom>
        </p:spPr>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5" name="TextShape 1"/>
          <p:cNvSpPr txBox="1"/>
          <p:nvPr/>
        </p:nvSpPr>
        <p:spPr>
          <a:xfrm>
            <a:off x="0" y="0"/>
            <a:ext cx="360" cy="360"/>
          </a:xfrm>
          <a:prstGeom prst="rect">
            <a:avLst/>
          </a:prstGeom>
        </p:spPr>
        <p:txBody>
          <a:bodyPr bIns="45000" lIns="90000" rIns="90000" tIns="45000"/>
          <a:p>
            <a:pPr>
              <a:lnSpc>
                <a:spcPct val="93000"/>
              </a:lnSpc>
            </a:pPr>
            <a:fld id="{D1C15101-61C1-4161-A181-112181F1A191}" type="slidenum">
              <a:rPr lang="en-US">
                <a:solidFill>
                  <a:srgbClr val="ffffff"/>
                </a:solidFill>
                <a:latin typeface="Arial"/>
                <a:ea typeface="+mn-ea"/>
              </a:rPr>
              <a:t>&lt;number&gt;</a:t>
            </a:fld>
            <a:endParaRPr/>
          </a:p>
        </p:txBody>
      </p:sp>
      <p:sp>
        <p:nvSpPr>
          <p:cNvPr id="416" name="CustomShape 2"/>
          <p:cNvSpPr/>
          <p:nvPr/>
        </p:nvSpPr>
        <p:spPr>
          <a:xfrm>
            <a:off x="942840" y="768240"/>
            <a:ext cx="5211360" cy="3836520"/>
          </a:xfrm>
          <a:prstGeom prst="rect">
            <a:avLst/>
          </a:prstGeom>
          <a:solidFill>
            <a:srgbClr val="ffffff"/>
          </a:solidFill>
          <a:ln w="9360">
            <a:solidFill>
              <a:srgbClr val="000000"/>
            </a:solidFill>
            <a:miter/>
          </a:ln>
        </p:spPr>
      </p:sp>
      <p:sp>
        <p:nvSpPr>
          <p:cNvPr id="417" name="PlaceHolder 3"/>
          <p:cNvSpPr>
            <a:spLocks noGrp="1"/>
          </p:cNvSpPr>
          <p:nvPr>
            <p:ph type="body"/>
          </p:nvPr>
        </p:nvSpPr>
        <p:spPr>
          <a:xfrm>
            <a:off x="709560" y="4862520"/>
            <a:ext cx="5675040" cy="4598640"/>
          </a:xfrm>
          <a:prstGeom prst="rect">
            <a:avLst/>
          </a:prstGeom>
        </p:spPr>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8" name="TextShape 1"/>
          <p:cNvSpPr txBox="1"/>
          <p:nvPr/>
        </p:nvSpPr>
        <p:spPr>
          <a:xfrm>
            <a:off x="0" y="0"/>
            <a:ext cx="360" cy="360"/>
          </a:xfrm>
          <a:prstGeom prst="rect">
            <a:avLst/>
          </a:prstGeom>
        </p:spPr>
        <p:txBody>
          <a:bodyPr bIns="45000" lIns="90000" rIns="90000" tIns="45000"/>
          <a:p>
            <a:pPr>
              <a:lnSpc>
                <a:spcPct val="93000"/>
              </a:lnSpc>
            </a:pPr>
            <a:fld id="{6141B1F1-C161-4161-A181-9111A1C100D1}" type="slidenum">
              <a:rPr lang="en-US">
                <a:solidFill>
                  <a:srgbClr val="ffffff"/>
                </a:solidFill>
                <a:latin typeface="Arial"/>
                <a:ea typeface="+mn-ea"/>
              </a:rPr>
              <a:t>&lt;number&gt;</a:t>
            </a:fld>
            <a:endParaRPr/>
          </a:p>
        </p:txBody>
      </p:sp>
      <p:sp>
        <p:nvSpPr>
          <p:cNvPr id="419" name="CustomShape 2"/>
          <p:cNvSpPr/>
          <p:nvPr/>
        </p:nvSpPr>
        <p:spPr>
          <a:xfrm>
            <a:off x="942840" y="768240"/>
            <a:ext cx="5211360" cy="3836520"/>
          </a:xfrm>
          <a:prstGeom prst="rect">
            <a:avLst/>
          </a:prstGeom>
          <a:solidFill>
            <a:srgbClr val="ffffff"/>
          </a:solidFill>
          <a:ln w="9360">
            <a:solidFill>
              <a:srgbClr val="000000"/>
            </a:solidFill>
            <a:miter/>
          </a:ln>
        </p:spPr>
      </p:sp>
      <p:sp>
        <p:nvSpPr>
          <p:cNvPr id="420" name="PlaceHolder 3"/>
          <p:cNvSpPr>
            <a:spLocks noGrp="1"/>
          </p:cNvSpPr>
          <p:nvPr>
            <p:ph type="body"/>
          </p:nvPr>
        </p:nvSpPr>
        <p:spPr>
          <a:xfrm>
            <a:off x="709560" y="4862520"/>
            <a:ext cx="5675040" cy="4598640"/>
          </a:xfrm>
          <a:prstGeom prst="rect">
            <a:avLst/>
          </a:prstGeom>
        </p:spPr>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1" name="TextShape 1"/>
          <p:cNvSpPr txBox="1"/>
          <p:nvPr/>
        </p:nvSpPr>
        <p:spPr>
          <a:xfrm>
            <a:off x="0" y="0"/>
            <a:ext cx="360" cy="360"/>
          </a:xfrm>
          <a:prstGeom prst="rect">
            <a:avLst/>
          </a:prstGeom>
        </p:spPr>
        <p:txBody>
          <a:bodyPr bIns="45000" lIns="90000" rIns="90000" tIns="45000"/>
          <a:p>
            <a:pPr>
              <a:lnSpc>
                <a:spcPct val="93000"/>
              </a:lnSpc>
            </a:pPr>
            <a:fld id="{C1B19151-B191-41A1-9151-610131C16171}" type="slidenum">
              <a:rPr lang="en-US">
                <a:solidFill>
                  <a:srgbClr val="ffffff"/>
                </a:solidFill>
                <a:latin typeface="Arial"/>
                <a:ea typeface="+mn-ea"/>
              </a:rPr>
              <a:t>&lt;number&gt;</a:t>
            </a:fld>
            <a:endParaRPr/>
          </a:p>
        </p:txBody>
      </p:sp>
      <p:sp>
        <p:nvSpPr>
          <p:cNvPr id="422" name="CustomShape 2"/>
          <p:cNvSpPr/>
          <p:nvPr/>
        </p:nvSpPr>
        <p:spPr>
          <a:xfrm>
            <a:off x="942840" y="768240"/>
            <a:ext cx="5211360" cy="3836520"/>
          </a:xfrm>
          <a:prstGeom prst="rect">
            <a:avLst/>
          </a:prstGeom>
          <a:solidFill>
            <a:srgbClr val="ffffff"/>
          </a:solidFill>
          <a:ln w="9360">
            <a:solidFill>
              <a:srgbClr val="000000"/>
            </a:solidFill>
            <a:miter/>
          </a:ln>
        </p:spPr>
      </p:sp>
      <p:sp>
        <p:nvSpPr>
          <p:cNvPr id="423" name="PlaceHolder 3"/>
          <p:cNvSpPr>
            <a:spLocks noGrp="1"/>
          </p:cNvSpPr>
          <p:nvPr>
            <p:ph type="body"/>
          </p:nvPr>
        </p:nvSpPr>
        <p:spPr>
          <a:xfrm>
            <a:off x="709560" y="4862520"/>
            <a:ext cx="5675040" cy="4598640"/>
          </a:xfrm>
          <a:prstGeom prst="rect">
            <a:avLst/>
          </a:prstGeom>
        </p:spPr>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4" name="TextShape 1"/>
          <p:cNvSpPr txBox="1"/>
          <p:nvPr/>
        </p:nvSpPr>
        <p:spPr>
          <a:xfrm>
            <a:off x="0" y="0"/>
            <a:ext cx="360" cy="360"/>
          </a:xfrm>
          <a:prstGeom prst="rect">
            <a:avLst/>
          </a:prstGeom>
        </p:spPr>
        <p:txBody>
          <a:bodyPr bIns="45000" lIns="90000" rIns="90000" tIns="45000"/>
          <a:p>
            <a:pPr>
              <a:lnSpc>
                <a:spcPct val="93000"/>
              </a:lnSpc>
            </a:pPr>
            <a:fld id="{B12101A1-81F1-4131-B151-41F1519101C1}" type="slidenum">
              <a:rPr lang="en-US">
                <a:solidFill>
                  <a:srgbClr val="ffffff"/>
                </a:solidFill>
                <a:latin typeface="Arial"/>
                <a:ea typeface="+mn-ea"/>
              </a:rPr>
              <a:t>&lt;number&gt;</a:t>
            </a:fld>
            <a:endParaRPr/>
          </a:p>
        </p:txBody>
      </p:sp>
      <p:sp>
        <p:nvSpPr>
          <p:cNvPr id="425" name="CustomShape 2"/>
          <p:cNvSpPr/>
          <p:nvPr/>
        </p:nvSpPr>
        <p:spPr>
          <a:xfrm>
            <a:off x="942840" y="768240"/>
            <a:ext cx="5211360" cy="3836520"/>
          </a:xfrm>
          <a:prstGeom prst="rect">
            <a:avLst/>
          </a:prstGeom>
          <a:solidFill>
            <a:srgbClr val="ffffff"/>
          </a:solidFill>
          <a:ln w="9360">
            <a:solidFill>
              <a:srgbClr val="000000"/>
            </a:solidFill>
            <a:miter/>
          </a:ln>
        </p:spPr>
      </p:sp>
      <p:sp>
        <p:nvSpPr>
          <p:cNvPr id="426" name="PlaceHolder 3"/>
          <p:cNvSpPr>
            <a:spLocks noGrp="1"/>
          </p:cNvSpPr>
          <p:nvPr>
            <p:ph type="body"/>
          </p:nvPr>
        </p:nvSpPr>
        <p:spPr>
          <a:xfrm>
            <a:off x="709560" y="4862520"/>
            <a:ext cx="5675040" cy="4598640"/>
          </a:xfrm>
          <a:prstGeom prst="rect">
            <a:avLst/>
          </a:prstGeom>
        </p:spPr>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7" name="TextShape 1"/>
          <p:cNvSpPr txBox="1"/>
          <p:nvPr/>
        </p:nvSpPr>
        <p:spPr>
          <a:xfrm>
            <a:off x="0" y="0"/>
            <a:ext cx="360" cy="360"/>
          </a:xfrm>
          <a:prstGeom prst="rect">
            <a:avLst/>
          </a:prstGeom>
        </p:spPr>
        <p:txBody>
          <a:bodyPr bIns="45000" lIns="90000" rIns="90000" tIns="45000"/>
          <a:p>
            <a:pPr>
              <a:lnSpc>
                <a:spcPct val="93000"/>
              </a:lnSpc>
            </a:pPr>
            <a:fld id="{F121C121-2111-41F1-81A1-D161F1A1C1B1}" type="slidenum">
              <a:rPr lang="en-US">
                <a:solidFill>
                  <a:srgbClr val="ffffff"/>
                </a:solidFill>
                <a:latin typeface="Arial"/>
                <a:ea typeface="+mn-ea"/>
              </a:rPr>
              <a:t>&lt;number&gt;</a:t>
            </a:fld>
            <a:endParaRPr/>
          </a:p>
        </p:txBody>
      </p:sp>
      <p:sp>
        <p:nvSpPr>
          <p:cNvPr id="428" name="CustomShape 2"/>
          <p:cNvSpPr/>
          <p:nvPr/>
        </p:nvSpPr>
        <p:spPr>
          <a:xfrm>
            <a:off x="942840" y="768240"/>
            <a:ext cx="5211360" cy="3836520"/>
          </a:xfrm>
          <a:prstGeom prst="rect">
            <a:avLst/>
          </a:prstGeom>
          <a:solidFill>
            <a:srgbClr val="ffffff"/>
          </a:solidFill>
          <a:ln w="9360">
            <a:solidFill>
              <a:srgbClr val="000000"/>
            </a:solidFill>
            <a:miter/>
          </a:ln>
        </p:spPr>
      </p:sp>
      <p:sp>
        <p:nvSpPr>
          <p:cNvPr id="429" name="PlaceHolder 3"/>
          <p:cNvSpPr>
            <a:spLocks noGrp="1"/>
          </p:cNvSpPr>
          <p:nvPr>
            <p:ph type="body"/>
          </p:nvPr>
        </p:nvSpPr>
        <p:spPr>
          <a:xfrm>
            <a:off x="709560" y="4862520"/>
            <a:ext cx="5675040" cy="4598640"/>
          </a:xfrm>
          <a:prstGeom prst="rect">
            <a:avLst/>
          </a:prstGeom>
        </p:spPr>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0" name="TextShape 1"/>
          <p:cNvSpPr txBox="1"/>
          <p:nvPr/>
        </p:nvSpPr>
        <p:spPr>
          <a:xfrm>
            <a:off x="0" y="0"/>
            <a:ext cx="360" cy="360"/>
          </a:xfrm>
          <a:prstGeom prst="rect">
            <a:avLst/>
          </a:prstGeom>
        </p:spPr>
        <p:txBody>
          <a:bodyPr bIns="45000" lIns="90000" rIns="90000" tIns="45000"/>
          <a:p>
            <a:pPr>
              <a:lnSpc>
                <a:spcPct val="93000"/>
              </a:lnSpc>
            </a:pPr>
            <a:fld id="{418171C1-9141-4101-B1D1-01F1A13181A1}" type="slidenum">
              <a:rPr lang="en-US">
                <a:solidFill>
                  <a:srgbClr val="ffffff"/>
                </a:solidFill>
                <a:latin typeface="Arial"/>
                <a:ea typeface="+mn-ea"/>
              </a:rPr>
              <a:t>&lt;number&gt;</a:t>
            </a:fld>
            <a:endParaRPr/>
          </a:p>
        </p:txBody>
      </p:sp>
      <p:sp>
        <p:nvSpPr>
          <p:cNvPr id="431" name="CustomShape 2"/>
          <p:cNvSpPr/>
          <p:nvPr/>
        </p:nvSpPr>
        <p:spPr>
          <a:xfrm>
            <a:off x="942840" y="768240"/>
            <a:ext cx="5211360" cy="3836520"/>
          </a:xfrm>
          <a:prstGeom prst="rect">
            <a:avLst/>
          </a:prstGeom>
          <a:solidFill>
            <a:srgbClr val="ffffff"/>
          </a:solidFill>
          <a:ln w="9360">
            <a:solidFill>
              <a:srgbClr val="000000"/>
            </a:solidFill>
            <a:miter/>
          </a:ln>
        </p:spPr>
      </p:sp>
      <p:sp>
        <p:nvSpPr>
          <p:cNvPr id="432" name="PlaceHolder 3"/>
          <p:cNvSpPr>
            <a:spLocks noGrp="1"/>
          </p:cNvSpPr>
          <p:nvPr>
            <p:ph type="body"/>
          </p:nvPr>
        </p:nvSpPr>
        <p:spPr>
          <a:xfrm>
            <a:off x="709560" y="4862520"/>
            <a:ext cx="5675040" cy="4598640"/>
          </a:xfrm>
          <a:prstGeom prst="rect">
            <a:avLst/>
          </a:prstGeom>
        </p:spPr>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3" name="TextShape 1"/>
          <p:cNvSpPr txBox="1"/>
          <p:nvPr/>
        </p:nvSpPr>
        <p:spPr>
          <a:xfrm>
            <a:off x="0" y="0"/>
            <a:ext cx="360" cy="360"/>
          </a:xfrm>
          <a:prstGeom prst="rect">
            <a:avLst/>
          </a:prstGeom>
        </p:spPr>
        <p:txBody>
          <a:bodyPr bIns="45000" lIns="90000" rIns="90000" tIns="45000"/>
          <a:p>
            <a:pPr>
              <a:lnSpc>
                <a:spcPct val="93000"/>
              </a:lnSpc>
            </a:pPr>
            <a:fld id="{C1A10171-A1E1-4101-9121-A11181616181}" type="slidenum">
              <a:rPr lang="en-US">
                <a:solidFill>
                  <a:srgbClr val="ffffff"/>
                </a:solidFill>
                <a:latin typeface="Arial"/>
                <a:ea typeface="+mn-ea"/>
              </a:rPr>
              <a:t>&lt;number&gt;</a:t>
            </a:fld>
            <a:endParaRPr/>
          </a:p>
        </p:txBody>
      </p:sp>
      <p:sp>
        <p:nvSpPr>
          <p:cNvPr id="434" name="CustomShape 2"/>
          <p:cNvSpPr/>
          <p:nvPr/>
        </p:nvSpPr>
        <p:spPr>
          <a:xfrm>
            <a:off x="942840" y="768240"/>
            <a:ext cx="5211360" cy="3836520"/>
          </a:xfrm>
          <a:prstGeom prst="rect">
            <a:avLst/>
          </a:prstGeom>
          <a:solidFill>
            <a:srgbClr val="ffffff"/>
          </a:solidFill>
          <a:ln w="9360">
            <a:solidFill>
              <a:srgbClr val="000000"/>
            </a:solidFill>
            <a:miter/>
          </a:ln>
        </p:spPr>
      </p:sp>
      <p:sp>
        <p:nvSpPr>
          <p:cNvPr id="435" name="PlaceHolder 3"/>
          <p:cNvSpPr>
            <a:spLocks noGrp="1"/>
          </p:cNvSpPr>
          <p:nvPr>
            <p:ph type="body"/>
          </p:nvPr>
        </p:nvSpPr>
        <p:spPr>
          <a:xfrm>
            <a:off x="709560" y="4862520"/>
            <a:ext cx="5675040" cy="4598640"/>
          </a:xfrm>
          <a:prstGeom prst="rect">
            <a:avLst/>
          </a:prstGeom>
        </p:spPr>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6" name="TextShape 1"/>
          <p:cNvSpPr txBox="1"/>
          <p:nvPr/>
        </p:nvSpPr>
        <p:spPr>
          <a:xfrm>
            <a:off x="0" y="0"/>
            <a:ext cx="360" cy="360"/>
          </a:xfrm>
          <a:prstGeom prst="rect">
            <a:avLst/>
          </a:prstGeom>
        </p:spPr>
        <p:txBody>
          <a:bodyPr bIns="45000" lIns="90000" rIns="90000" tIns="45000"/>
          <a:p>
            <a:pPr>
              <a:lnSpc>
                <a:spcPct val="93000"/>
              </a:lnSpc>
            </a:pPr>
            <a:fld id="{D1216121-B131-41E1-A111-A1A1F1A1E1B1}" type="slidenum">
              <a:rPr lang="en-US">
                <a:solidFill>
                  <a:srgbClr val="ffffff"/>
                </a:solidFill>
                <a:latin typeface="Arial"/>
                <a:ea typeface="+mn-ea"/>
              </a:rPr>
              <a:t>&lt;number&gt;</a:t>
            </a:fld>
            <a:endParaRPr/>
          </a:p>
        </p:txBody>
      </p:sp>
      <p:sp>
        <p:nvSpPr>
          <p:cNvPr id="437" name="CustomShape 2"/>
          <p:cNvSpPr/>
          <p:nvPr/>
        </p:nvSpPr>
        <p:spPr>
          <a:xfrm>
            <a:off x="942840" y="768240"/>
            <a:ext cx="5211360" cy="3836520"/>
          </a:xfrm>
          <a:prstGeom prst="rect">
            <a:avLst/>
          </a:prstGeom>
          <a:solidFill>
            <a:srgbClr val="ffffff"/>
          </a:solidFill>
          <a:ln w="9360">
            <a:solidFill>
              <a:srgbClr val="000000"/>
            </a:solidFill>
            <a:miter/>
          </a:ln>
        </p:spPr>
      </p:sp>
      <p:sp>
        <p:nvSpPr>
          <p:cNvPr id="438" name="PlaceHolder 3"/>
          <p:cNvSpPr>
            <a:spLocks noGrp="1"/>
          </p:cNvSpPr>
          <p:nvPr>
            <p:ph type="body"/>
          </p:nvPr>
        </p:nvSpPr>
        <p:spPr>
          <a:xfrm>
            <a:off x="709560" y="4862520"/>
            <a:ext cx="5675040" cy="4598640"/>
          </a:xfrm>
          <a:prstGeom prst="rect">
            <a:avLst/>
          </a:prstGeom>
        </p:spPr>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4" name="TextShape 1"/>
          <p:cNvSpPr txBox="1"/>
          <p:nvPr/>
        </p:nvSpPr>
        <p:spPr>
          <a:xfrm>
            <a:off x="0" y="0"/>
            <a:ext cx="360" cy="360"/>
          </a:xfrm>
          <a:prstGeom prst="rect">
            <a:avLst/>
          </a:prstGeom>
        </p:spPr>
        <p:txBody>
          <a:bodyPr bIns="45000" lIns="90000" rIns="90000" tIns="45000"/>
          <a:p>
            <a:pPr>
              <a:lnSpc>
                <a:spcPct val="93000"/>
              </a:lnSpc>
            </a:pPr>
            <a:fld id="{6131B131-0151-41F1-A181-0181E15151C1}" type="slidenum">
              <a:rPr lang="en-US">
                <a:solidFill>
                  <a:srgbClr val="ffffff"/>
                </a:solidFill>
                <a:latin typeface="Arial"/>
                <a:ea typeface="+mn-ea"/>
              </a:rPr>
              <a:t>&lt;number&gt;</a:t>
            </a:fld>
            <a:endParaRPr/>
          </a:p>
        </p:txBody>
      </p:sp>
      <p:sp>
        <p:nvSpPr>
          <p:cNvPr id="395" name="CustomShape 2"/>
          <p:cNvSpPr/>
          <p:nvPr/>
        </p:nvSpPr>
        <p:spPr>
          <a:xfrm>
            <a:off x="942840" y="768240"/>
            <a:ext cx="5213160" cy="3838320"/>
          </a:xfrm>
          <a:prstGeom prst="rect">
            <a:avLst/>
          </a:prstGeom>
          <a:solidFill>
            <a:srgbClr val="ffffff"/>
          </a:solidFill>
          <a:ln w="9360">
            <a:solidFill>
              <a:srgbClr val="000000"/>
            </a:solidFill>
            <a:miter/>
          </a:ln>
        </p:spPr>
      </p:sp>
      <p:sp>
        <p:nvSpPr>
          <p:cNvPr id="396" name="PlaceHolder 3"/>
          <p:cNvSpPr>
            <a:spLocks noGrp="1"/>
          </p:cNvSpPr>
          <p:nvPr>
            <p:ph type="body"/>
          </p:nvPr>
        </p:nvSpPr>
        <p:spPr>
          <a:xfrm>
            <a:off x="709560" y="4862520"/>
            <a:ext cx="5675040" cy="4598640"/>
          </a:xfrm>
          <a:prstGeom prst="rect">
            <a:avLst/>
          </a:prstGeom>
        </p:spPr>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9" name="TextShape 1"/>
          <p:cNvSpPr txBox="1"/>
          <p:nvPr/>
        </p:nvSpPr>
        <p:spPr>
          <a:xfrm>
            <a:off x="0" y="0"/>
            <a:ext cx="360" cy="360"/>
          </a:xfrm>
          <a:prstGeom prst="rect">
            <a:avLst/>
          </a:prstGeom>
        </p:spPr>
        <p:txBody>
          <a:bodyPr bIns="45000" lIns="90000" rIns="90000" tIns="45000"/>
          <a:p>
            <a:pPr>
              <a:lnSpc>
                <a:spcPct val="93000"/>
              </a:lnSpc>
            </a:pPr>
            <a:fld id="{41314181-3101-4151-9121-5131F1B17191}" type="slidenum">
              <a:rPr lang="en-US">
                <a:solidFill>
                  <a:srgbClr val="ffffff"/>
                </a:solidFill>
                <a:latin typeface="Arial"/>
                <a:ea typeface="+mn-ea"/>
              </a:rPr>
              <a:t>&lt;number&gt;</a:t>
            </a:fld>
            <a:endParaRPr/>
          </a:p>
        </p:txBody>
      </p:sp>
      <p:sp>
        <p:nvSpPr>
          <p:cNvPr id="440" name="CustomShape 2"/>
          <p:cNvSpPr/>
          <p:nvPr/>
        </p:nvSpPr>
        <p:spPr>
          <a:xfrm>
            <a:off x="942840" y="768240"/>
            <a:ext cx="5211360" cy="3836520"/>
          </a:xfrm>
          <a:prstGeom prst="rect">
            <a:avLst/>
          </a:prstGeom>
          <a:solidFill>
            <a:srgbClr val="ffffff"/>
          </a:solidFill>
          <a:ln w="9360">
            <a:solidFill>
              <a:srgbClr val="000000"/>
            </a:solidFill>
            <a:miter/>
          </a:ln>
        </p:spPr>
      </p:sp>
      <p:sp>
        <p:nvSpPr>
          <p:cNvPr id="441" name="PlaceHolder 3"/>
          <p:cNvSpPr>
            <a:spLocks noGrp="1"/>
          </p:cNvSpPr>
          <p:nvPr>
            <p:ph type="body"/>
          </p:nvPr>
        </p:nvSpPr>
        <p:spPr>
          <a:xfrm>
            <a:off x="709560" y="4862520"/>
            <a:ext cx="5675040" cy="4598640"/>
          </a:xfrm>
          <a:prstGeom prst="rect">
            <a:avLst/>
          </a:prstGeom>
        </p:spPr>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2" name="TextShape 1"/>
          <p:cNvSpPr txBox="1"/>
          <p:nvPr/>
        </p:nvSpPr>
        <p:spPr>
          <a:xfrm>
            <a:off x="0" y="0"/>
            <a:ext cx="360" cy="360"/>
          </a:xfrm>
          <a:prstGeom prst="rect">
            <a:avLst/>
          </a:prstGeom>
        </p:spPr>
        <p:txBody>
          <a:bodyPr bIns="45000" lIns="90000" rIns="90000" tIns="45000"/>
          <a:p>
            <a:pPr>
              <a:lnSpc>
                <a:spcPct val="93000"/>
              </a:lnSpc>
            </a:pPr>
            <a:fld id="{F191B131-7151-41F1-81A1-515141616121}" type="slidenum">
              <a:rPr lang="en-US">
                <a:solidFill>
                  <a:srgbClr val="ffffff"/>
                </a:solidFill>
                <a:latin typeface="Arial"/>
                <a:ea typeface="+mn-ea"/>
              </a:rPr>
              <a:t>&lt;number&gt;</a:t>
            </a:fld>
            <a:endParaRPr/>
          </a:p>
        </p:txBody>
      </p:sp>
      <p:sp>
        <p:nvSpPr>
          <p:cNvPr id="443" name="CustomShape 2"/>
          <p:cNvSpPr/>
          <p:nvPr/>
        </p:nvSpPr>
        <p:spPr>
          <a:xfrm>
            <a:off x="942840" y="768240"/>
            <a:ext cx="5211360" cy="3836520"/>
          </a:xfrm>
          <a:prstGeom prst="rect">
            <a:avLst/>
          </a:prstGeom>
          <a:solidFill>
            <a:srgbClr val="ffffff"/>
          </a:solidFill>
          <a:ln w="9360">
            <a:solidFill>
              <a:srgbClr val="000000"/>
            </a:solidFill>
            <a:miter/>
          </a:ln>
        </p:spPr>
      </p:sp>
      <p:sp>
        <p:nvSpPr>
          <p:cNvPr id="444" name="PlaceHolder 3"/>
          <p:cNvSpPr>
            <a:spLocks noGrp="1"/>
          </p:cNvSpPr>
          <p:nvPr>
            <p:ph type="body"/>
          </p:nvPr>
        </p:nvSpPr>
        <p:spPr>
          <a:xfrm>
            <a:off x="709560" y="4862520"/>
            <a:ext cx="5675040" cy="4598640"/>
          </a:xfrm>
          <a:prstGeom prst="rect">
            <a:avLst/>
          </a:prstGeom>
        </p:spPr>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5" name="TextShape 1"/>
          <p:cNvSpPr txBox="1"/>
          <p:nvPr/>
        </p:nvSpPr>
        <p:spPr>
          <a:xfrm>
            <a:off x="0" y="0"/>
            <a:ext cx="360" cy="360"/>
          </a:xfrm>
          <a:prstGeom prst="rect">
            <a:avLst/>
          </a:prstGeom>
        </p:spPr>
        <p:txBody>
          <a:bodyPr bIns="45000" lIns="90000" rIns="90000" tIns="45000"/>
          <a:p>
            <a:pPr>
              <a:lnSpc>
                <a:spcPct val="93000"/>
              </a:lnSpc>
            </a:pPr>
            <a:fld id="{71913131-0131-41D1-81C1-0111517171D1}" type="slidenum">
              <a:rPr lang="en-US">
                <a:solidFill>
                  <a:srgbClr val="ffffff"/>
                </a:solidFill>
                <a:latin typeface="Arial"/>
                <a:ea typeface="+mn-ea"/>
              </a:rPr>
              <a:t>&lt;number&gt;</a:t>
            </a:fld>
            <a:endParaRPr/>
          </a:p>
        </p:txBody>
      </p:sp>
      <p:sp>
        <p:nvSpPr>
          <p:cNvPr id="446" name="CustomShape 2"/>
          <p:cNvSpPr/>
          <p:nvPr/>
        </p:nvSpPr>
        <p:spPr>
          <a:xfrm>
            <a:off x="942840" y="768240"/>
            <a:ext cx="5211360" cy="3836520"/>
          </a:xfrm>
          <a:prstGeom prst="rect">
            <a:avLst/>
          </a:prstGeom>
          <a:solidFill>
            <a:srgbClr val="ffffff"/>
          </a:solidFill>
          <a:ln w="9360">
            <a:solidFill>
              <a:srgbClr val="000000"/>
            </a:solidFill>
            <a:miter/>
          </a:ln>
        </p:spPr>
      </p:sp>
      <p:sp>
        <p:nvSpPr>
          <p:cNvPr id="447" name="PlaceHolder 3"/>
          <p:cNvSpPr>
            <a:spLocks noGrp="1"/>
          </p:cNvSpPr>
          <p:nvPr>
            <p:ph type="body"/>
          </p:nvPr>
        </p:nvSpPr>
        <p:spPr>
          <a:xfrm>
            <a:off x="709560" y="4862520"/>
            <a:ext cx="5675040" cy="4598640"/>
          </a:xfrm>
          <a:prstGeom prst="rect">
            <a:avLst/>
          </a:prstGeom>
        </p:spPr>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8" name="TextShape 1"/>
          <p:cNvSpPr txBox="1"/>
          <p:nvPr/>
        </p:nvSpPr>
        <p:spPr>
          <a:xfrm>
            <a:off x="0" y="0"/>
            <a:ext cx="360" cy="360"/>
          </a:xfrm>
          <a:prstGeom prst="rect">
            <a:avLst/>
          </a:prstGeom>
        </p:spPr>
        <p:txBody>
          <a:bodyPr bIns="45000" lIns="90000" rIns="90000" tIns="45000"/>
          <a:p>
            <a:pPr>
              <a:lnSpc>
                <a:spcPct val="93000"/>
              </a:lnSpc>
            </a:pPr>
            <a:fld id="{C1217101-E181-41F1-8181-8111A1E121A1}" type="slidenum">
              <a:rPr lang="en-US">
                <a:solidFill>
                  <a:srgbClr val="ffffff"/>
                </a:solidFill>
                <a:latin typeface="Arial"/>
                <a:ea typeface="+mn-ea"/>
              </a:rPr>
              <a:t>&lt;number&gt;</a:t>
            </a:fld>
            <a:endParaRPr/>
          </a:p>
        </p:txBody>
      </p:sp>
      <p:sp>
        <p:nvSpPr>
          <p:cNvPr id="449" name="CustomShape 2"/>
          <p:cNvSpPr/>
          <p:nvPr/>
        </p:nvSpPr>
        <p:spPr>
          <a:xfrm>
            <a:off x="942840" y="768240"/>
            <a:ext cx="5211360" cy="3836520"/>
          </a:xfrm>
          <a:prstGeom prst="rect">
            <a:avLst/>
          </a:prstGeom>
          <a:solidFill>
            <a:srgbClr val="ffffff"/>
          </a:solidFill>
          <a:ln w="9360">
            <a:solidFill>
              <a:srgbClr val="000000"/>
            </a:solidFill>
            <a:miter/>
          </a:ln>
        </p:spPr>
      </p:sp>
      <p:sp>
        <p:nvSpPr>
          <p:cNvPr id="450" name="PlaceHolder 3"/>
          <p:cNvSpPr>
            <a:spLocks noGrp="1"/>
          </p:cNvSpPr>
          <p:nvPr>
            <p:ph type="body"/>
          </p:nvPr>
        </p:nvSpPr>
        <p:spPr>
          <a:xfrm>
            <a:off x="709560" y="4862520"/>
            <a:ext cx="5675040" cy="4598640"/>
          </a:xfrm>
          <a:prstGeom prst="rect">
            <a:avLst/>
          </a:prstGeom>
        </p:spPr>
      </p:sp>
    </p:spTree>
  </p:cSld>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1" name="TextShape 1"/>
          <p:cNvSpPr txBox="1"/>
          <p:nvPr/>
        </p:nvSpPr>
        <p:spPr>
          <a:xfrm>
            <a:off x="0" y="0"/>
            <a:ext cx="360" cy="360"/>
          </a:xfrm>
          <a:prstGeom prst="rect">
            <a:avLst/>
          </a:prstGeom>
        </p:spPr>
        <p:txBody>
          <a:bodyPr bIns="45000" lIns="90000" rIns="90000" tIns="45000"/>
          <a:p>
            <a:pPr>
              <a:lnSpc>
                <a:spcPct val="93000"/>
              </a:lnSpc>
            </a:pPr>
            <a:fld id="{D1A17181-31F1-4141-B1B1-F1712121C181}" type="slidenum">
              <a:rPr lang="en-US">
                <a:solidFill>
                  <a:srgbClr val="ffffff"/>
                </a:solidFill>
                <a:latin typeface="Arial"/>
                <a:ea typeface="+mn-ea"/>
              </a:rPr>
              <a:t>&lt;number&gt;</a:t>
            </a:fld>
            <a:endParaRPr/>
          </a:p>
        </p:txBody>
      </p:sp>
      <p:sp>
        <p:nvSpPr>
          <p:cNvPr id="452" name="CustomShape 2"/>
          <p:cNvSpPr/>
          <p:nvPr/>
        </p:nvSpPr>
        <p:spPr>
          <a:xfrm>
            <a:off x="942840" y="768240"/>
            <a:ext cx="5211360" cy="3836520"/>
          </a:xfrm>
          <a:prstGeom prst="rect">
            <a:avLst/>
          </a:prstGeom>
          <a:solidFill>
            <a:srgbClr val="ffffff"/>
          </a:solidFill>
          <a:ln w="9360">
            <a:solidFill>
              <a:srgbClr val="000000"/>
            </a:solidFill>
            <a:miter/>
          </a:ln>
        </p:spPr>
      </p:sp>
      <p:sp>
        <p:nvSpPr>
          <p:cNvPr id="453" name="PlaceHolder 3"/>
          <p:cNvSpPr>
            <a:spLocks noGrp="1"/>
          </p:cNvSpPr>
          <p:nvPr>
            <p:ph type="body"/>
          </p:nvPr>
        </p:nvSpPr>
        <p:spPr>
          <a:xfrm>
            <a:off x="709560" y="4862520"/>
            <a:ext cx="5675040" cy="4598640"/>
          </a:xfrm>
          <a:prstGeom prst="rect">
            <a:avLst/>
          </a:prstGeom>
        </p:spPr>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7" name="TextShape 1"/>
          <p:cNvSpPr txBox="1"/>
          <p:nvPr/>
        </p:nvSpPr>
        <p:spPr>
          <a:xfrm>
            <a:off x="0" y="0"/>
            <a:ext cx="360" cy="360"/>
          </a:xfrm>
          <a:prstGeom prst="rect">
            <a:avLst/>
          </a:prstGeom>
        </p:spPr>
        <p:txBody>
          <a:bodyPr bIns="45000" lIns="90000" rIns="90000" tIns="45000"/>
          <a:p>
            <a:pPr>
              <a:lnSpc>
                <a:spcPct val="93000"/>
              </a:lnSpc>
            </a:pPr>
            <a:fld id="{B1C1E111-1161-4181-9171-B131D1B17101}" type="slidenum">
              <a:rPr lang="en-US">
                <a:solidFill>
                  <a:srgbClr val="ffffff"/>
                </a:solidFill>
                <a:latin typeface="Arial"/>
                <a:ea typeface="+mn-ea"/>
              </a:rPr>
              <a:t>&lt;number&gt;</a:t>
            </a:fld>
            <a:endParaRPr/>
          </a:p>
        </p:txBody>
      </p:sp>
      <p:sp>
        <p:nvSpPr>
          <p:cNvPr id="398" name="CustomShape 2"/>
          <p:cNvSpPr/>
          <p:nvPr/>
        </p:nvSpPr>
        <p:spPr>
          <a:xfrm>
            <a:off x="942840" y="768240"/>
            <a:ext cx="5211360" cy="3836520"/>
          </a:xfrm>
          <a:prstGeom prst="rect">
            <a:avLst/>
          </a:prstGeom>
          <a:solidFill>
            <a:srgbClr val="ffffff"/>
          </a:solidFill>
          <a:ln w="9360">
            <a:solidFill>
              <a:srgbClr val="000000"/>
            </a:solidFill>
            <a:miter/>
          </a:ln>
        </p:spPr>
      </p:sp>
      <p:sp>
        <p:nvSpPr>
          <p:cNvPr id="399" name="PlaceHolder 3"/>
          <p:cNvSpPr>
            <a:spLocks noGrp="1"/>
          </p:cNvSpPr>
          <p:nvPr>
            <p:ph type="body"/>
          </p:nvPr>
        </p:nvSpPr>
        <p:spPr>
          <a:xfrm>
            <a:off x="709560" y="4862520"/>
            <a:ext cx="5675040" cy="4598640"/>
          </a:xfrm>
          <a:prstGeom prst="rect">
            <a:avLst/>
          </a:prstGeom>
        </p:spPr>
      </p:sp>
    </p:spTree>
  </p:cSld>
</p:notes>
</file>

<file path=ppt/notesSlides/notesSlide4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4" name="TextShape 1"/>
          <p:cNvSpPr txBox="1"/>
          <p:nvPr/>
        </p:nvSpPr>
        <p:spPr>
          <a:xfrm>
            <a:off x="0" y="0"/>
            <a:ext cx="360" cy="360"/>
          </a:xfrm>
          <a:prstGeom prst="rect">
            <a:avLst/>
          </a:prstGeom>
        </p:spPr>
        <p:txBody>
          <a:bodyPr bIns="45000" lIns="90000" rIns="90000" tIns="45000"/>
          <a:p>
            <a:pPr>
              <a:lnSpc>
                <a:spcPct val="93000"/>
              </a:lnSpc>
            </a:pPr>
            <a:fld id="{B1C1D131-91C1-41C1-81C1-D19101014131}" type="slidenum">
              <a:rPr lang="en-US">
                <a:solidFill>
                  <a:srgbClr val="ffffff"/>
                </a:solidFill>
                <a:latin typeface="Arial"/>
                <a:ea typeface="+mn-ea"/>
              </a:rPr>
              <a:t>&lt;number&gt;</a:t>
            </a:fld>
            <a:endParaRPr/>
          </a:p>
        </p:txBody>
      </p:sp>
      <p:sp>
        <p:nvSpPr>
          <p:cNvPr id="455" name="CustomShape 2"/>
          <p:cNvSpPr/>
          <p:nvPr/>
        </p:nvSpPr>
        <p:spPr>
          <a:xfrm>
            <a:off x="942840" y="768240"/>
            <a:ext cx="5211360" cy="3836520"/>
          </a:xfrm>
          <a:prstGeom prst="rect">
            <a:avLst/>
          </a:prstGeom>
          <a:solidFill>
            <a:srgbClr val="ffffff"/>
          </a:solidFill>
          <a:ln w="9360">
            <a:solidFill>
              <a:srgbClr val="000000"/>
            </a:solidFill>
            <a:miter/>
          </a:ln>
        </p:spPr>
      </p:sp>
      <p:sp>
        <p:nvSpPr>
          <p:cNvPr id="456" name="PlaceHolder 3"/>
          <p:cNvSpPr>
            <a:spLocks noGrp="1"/>
          </p:cNvSpPr>
          <p:nvPr>
            <p:ph type="body"/>
          </p:nvPr>
        </p:nvSpPr>
        <p:spPr>
          <a:xfrm>
            <a:off x="709560" y="4862520"/>
            <a:ext cx="5675040" cy="4598640"/>
          </a:xfrm>
          <a:prstGeom prst="rect">
            <a:avLst/>
          </a:prstGeom>
        </p:spPr>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0" name="TextShape 1"/>
          <p:cNvSpPr txBox="1"/>
          <p:nvPr/>
        </p:nvSpPr>
        <p:spPr>
          <a:xfrm>
            <a:off x="0" y="0"/>
            <a:ext cx="360" cy="360"/>
          </a:xfrm>
          <a:prstGeom prst="rect">
            <a:avLst/>
          </a:prstGeom>
        </p:spPr>
        <p:txBody>
          <a:bodyPr bIns="45000" lIns="90000" rIns="90000" tIns="45000"/>
          <a:p>
            <a:pPr>
              <a:lnSpc>
                <a:spcPct val="93000"/>
              </a:lnSpc>
            </a:pPr>
            <a:fld id="{91A10181-00F1-4121-81C1-E1E1E151D161}" type="slidenum">
              <a:rPr lang="en-US">
                <a:solidFill>
                  <a:srgbClr val="ffffff"/>
                </a:solidFill>
                <a:latin typeface="Arial"/>
                <a:ea typeface="+mn-ea"/>
              </a:rPr>
              <a:t>&lt;number&gt;</a:t>
            </a:fld>
            <a:endParaRPr/>
          </a:p>
        </p:txBody>
      </p:sp>
      <p:sp>
        <p:nvSpPr>
          <p:cNvPr id="401" name="CustomShape 2"/>
          <p:cNvSpPr/>
          <p:nvPr/>
        </p:nvSpPr>
        <p:spPr>
          <a:xfrm>
            <a:off x="942840" y="768240"/>
            <a:ext cx="5211360" cy="3836520"/>
          </a:xfrm>
          <a:prstGeom prst="rect">
            <a:avLst/>
          </a:prstGeom>
          <a:solidFill>
            <a:srgbClr val="ffffff"/>
          </a:solidFill>
          <a:ln w="9360">
            <a:solidFill>
              <a:srgbClr val="000000"/>
            </a:solidFill>
            <a:miter/>
          </a:ln>
        </p:spPr>
      </p:sp>
      <p:sp>
        <p:nvSpPr>
          <p:cNvPr id="402" name="PlaceHolder 3"/>
          <p:cNvSpPr>
            <a:spLocks noGrp="1"/>
          </p:cNvSpPr>
          <p:nvPr>
            <p:ph type="body"/>
          </p:nvPr>
        </p:nvSpPr>
        <p:spPr>
          <a:xfrm>
            <a:off x="709560" y="4862520"/>
            <a:ext cx="5675040" cy="4598640"/>
          </a:xfrm>
          <a:prstGeom prst="rect">
            <a:avLst/>
          </a:prstGeom>
        </p:spPr>
      </p:sp>
    </p:spTree>
  </p:cSld>
</p:notes>
</file>

<file path=ppt/notesSlides/notesSlide5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7" name="TextShape 1"/>
          <p:cNvSpPr txBox="1"/>
          <p:nvPr/>
        </p:nvSpPr>
        <p:spPr>
          <a:xfrm>
            <a:off x="0" y="0"/>
            <a:ext cx="360" cy="360"/>
          </a:xfrm>
          <a:prstGeom prst="rect">
            <a:avLst/>
          </a:prstGeom>
        </p:spPr>
        <p:txBody>
          <a:bodyPr bIns="45000" lIns="90000" rIns="90000" tIns="45000"/>
          <a:p>
            <a:pPr>
              <a:lnSpc>
                <a:spcPct val="93000"/>
              </a:lnSpc>
            </a:pPr>
            <a:fld id="{21214151-5131-4191-B1B1-B19111011141}" type="slidenum">
              <a:rPr lang="en-US">
                <a:solidFill>
                  <a:srgbClr val="ffffff"/>
                </a:solidFill>
                <a:latin typeface="Arial"/>
                <a:ea typeface="+mn-ea"/>
              </a:rPr>
              <a:t>&lt;number&gt;</a:t>
            </a:fld>
            <a:endParaRPr/>
          </a:p>
        </p:txBody>
      </p:sp>
      <p:sp>
        <p:nvSpPr>
          <p:cNvPr id="458" name="CustomShape 2"/>
          <p:cNvSpPr/>
          <p:nvPr/>
        </p:nvSpPr>
        <p:spPr>
          <a:xfrm>
            <a:off x="942840" y="768240"/>
            <a:ext cx="5211360" cy="3836520"/>
          </a:xfrm>
          <a:prstGeom prst="rect">
            <a:avLst/>
          </a:prstGeom>
          <a:solidFill>
            <a:srgbClr val="ffffff"/>
          </a:solidFill>
          <a:ln w="9360">
            <a:solidFill>
              <a:srgbClr val="000000"/>
            </a:solidFill>
            <a:miter/>
          </a:ln>
        </p:spPr>
      </p:sp>
      <p:sp>
        <p:nvSpPr>
          <p:cNvPr id="459" name="PlaceHolder 3"/>
          <p:cNvSpPr>
            <a:spLocks noGrp="1"/>
          </p:cNvSpPr>
          <p:nvPr>
            <p:ph type="body"/>
          </p:nvPr>
        </p:nvSpPr>
        <p:spPr>
          <a:xfrm>
            <a:off x="709560" y="4862520"/>
            <a:ext cx="5675040" cy="4598640"/>
          </a:xfrm>
          <a:prstGeom prst="rect">
            <a:avLst/>
          </a:prstGeom>
        </p:spPr>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3" name="TextShape 1"/>
          <p:cNvSpPr txBox="1"/>
          <p:nvPr/>
        </p:nvSpPr>
        <p:spPr>
          <a:xfrm>
            <a:off x="0" y="0"/>
            <a:ext cx="360" cy="360"/>
          </a:xfrm>
          <a:prstGeom prst="rect">
            <a:avLst/>
          </a:prstGeom>
        </p:spPr>
        <p:txBody>
          <a:bodyPr bIns="45000" lIns="90000" rIns="90000" tIns="45000"/>
          <a:p>
            <a:pPr>
              <a:lnSpc>
                <a:spcPct val="93000"/>
              </a:lnSpc>
            </a:pPr>
            <a:fld id="{01F1F1E1-8151-4151-9141-B1C1C16161D1}" type="slidenum">
              <a:rPr lang="en-US">
                <a:solidFill>
                  <a:srgbClr val="ffffff"/>
                </a:solidFill>
                <a:latin typeface="Arial"/>
                <a:ea typeface="+mn-ea"/>
              </a:rPr>
              <a:t>&lt;number&gt;</a:t>
            </a:fld>
            <a:endParaRPr/>
          </a:p>
        </p:txBody>
      </p:sp>
      <p:sp>
        <p:nvSpPr>
          <p:cNvPr id="404" name="CustomShape 2"/>
          <p:cNvSpPr/>
          <p:nvPr/>
        </p:nvSpPr>
        <p:spPr>
          <a:xfrm>
            <a:off x="942840" y="768240"/>
            <a:ext cx="5211360" cy="3836520"/>
          </a:xfrm>
          <a:prstGeom prst="rect">
            <a:avLst/>
          </a:prstGeom>
          <a:solidFill>
            <a:srgbClr val="ffffff"/>
          </a:solidFill>
          <a:ln w="9360">
            <a:solidFill>
              <a:srgbClr val="000000"/>
            </a:solidFill>
            <a:miter/>
          </a:ln>
        </p:spPr>
      </p:sp>
      <p:sp>
        <p:nvSpPr>
          <p:cNvPr id="405" name="PlaceHolder 3"/>
          <p:cNvSpPr>
            <a:spLocks noGrp="1"/>
          </p:cNvSpPr>
          <p:nvPr>
            <p:ph type="body"/>
          </p:nvPr>
        </p:nvSpPr>
        <p:spPr>
          <a:xfrm>
            <a:off x="709560" y="4862520"/>
            <a:ext cx="5675040" cy="4598640"/>
          </a:xfrm>
          <a:prstGeom prst="rect">
            <a:avLst/>
          </a:prstGeom>
        </p:spPr>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6" name="TextShape 1"/>
          <p:cNvSpPr txBox="1"/>
          <p:nvPr/>
        </p:nvSpPr>
        <p:spPr>
          <a:xfrm>
            <a:off x="0" y="0"/>
            <a:ext cx="360" cy="360"/>
          </a:xfrm>
          <a:prstGeom prst="rect">
            <a:avLst/>
          </a:prstGeom>
        </p:spPr>
        <p:txBody>
          <a:bodyPr bIns="45000" lIns="90000" rIns="90000" tIns="45000"/>
          <a:p>
            <a:pPr>
              <a:lnSpc>
                <a:spcPct val="93000"/>
              </a:lnSpc>
            </a:pPr>
            <a:fld id="{81D1A141-71A1-41E1-B1E1-3191914151C1}" type="slidenum">
              <a:rPr lang="en-US">
                <a:solidFill>
                  <a:srgbClr val="ffffff"/>
                </a:solidFill>
                <a:latin typeface="Arial"/>
                <a:ea typeface="+mn-ea"/>
              </a:rPr>
              <a:t>&lt;number&gt;</a:t>
            </a:fld>
            <a:endParaRPr/>
          </a:p>
        </p:txBody>
      </p:sp>
      <p:sp>
        <p:nvSpPr>
          <p:cNvPr id="407" name="CustomShape 2"/>
          <p:cNvSpPr/>
          <p:nvPr/>
        </p:nvSpPr>
        <p:spPr>
          <a:xfrm>
            <a:off x="942840" y="768240"/>
            <a:ext cx="5211360" cy="3836520"/>
          </a:xfrm>
          <a:prstGeom prst="rect">
            <a:avLst/>
          </a:prstGeom>
          <a:solidFill>
            <a:srgbClr val="ffffff"/>
          </a:solidFill>
          <a:ln w="9360">
            <a:solidFill>
              <a:srgbClr val="000000"/>
            </a:solidFill>
            <a:miter/>
          </a:ln>
        </p:spPr>
      </p:sp>
      <p:sp>
        <p:nvSpPr>
          <p:cNvPr id="408" name="PlaceHolder 3"/>
          <p:cNvSpPr>
            <a:spLocks noGrp="1"/>
          </p:cNvSpPr>
          <p:nvPr>
            <p:ph type="body"/>
          </p:nvPr>
        </p:nvSpPr>
        <p:spPr>
          <a:xfrm>
            <a:off x="709560" y="4862520"/>
            <a:ext cx="5675040" cy="4598640"/>
          </a:xfrm>
          <a:prstGeom prst="rect">
            <a:avLst/>
          </a:prstGeom>
        </p:spPr>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9" name="TextShape 1"/>
          <p:cNvSpPr txBox="1"/>
          <p:nvPr/>
        </p:nvSpPr>
        <p:spPr>
          <a:xfrm>
            <a:off x="0" y="0"/>
            <a:ext cx="360" cy="360"/>
          </a:xfrm>
          <a:prstGeom prst="rect">
            <a:avLst/>
          </a:prstGeom>
        </p:spPr>
        <p:txBody>
          <a:bodyPr bIns="45000" lIns="90000" rIns="90000" tIns="45000"/>
          <a:p>
            <a:pPr>
              <a:lnSpc>
                <a:spcPct val="93000"/>
              </a:lnSpc>
            </a:pPr>
            <a:fld id="{21411141-C1E1-4161-91A1-51812141B111}" type="slidenum">
              <a:rPr lang="en-US">
                <a:solidFill>
                  <a:srgbClr val="ffffff"/>
                </a:solidFill>
                <a:latin typeface="Arial"/>
                <a:ea typeface="+mn-ea"/>
              </a:rPr>
              <a:t>&lt;number&gt;</a:t>
            </a:fld>
            <a:endParaRPr/>
          </a:p>
        </p:txBody>
      </p:sp>
      <p:sp>
        <p:nvSpPr>
          <p:cNvPr id="410" name="CustomShape 2"/>
          <p:cNvSpPr/>
          <p:nvPr/>
        </p:nvSpPr>
        <p:spPr>
          <a:xfrm>
            <a:off x="942840" y="768240"/>
            <a:ext cx="5211360" cy="3836520"/>
          </a:xfrm>
          <a:prstGeom prst="rect">
            <a:avLst/>
          </a:prstGeom>
          <a:solidFill>
            <a:srgbClr val="ffffff"/>
          </a:solidFill>
          <a:ln w="9360">
            <a:solidFill>
              <a:srgbClr val="000000"/>
            </a:solidFill>
            <a:miter/>
          </a:ln>
        </p:spPr>
      </p:sp>
      <p:sp>
        <p:nvSpPr>
          <p:cNvPr id="411" name="PlaceHolder 3"/>
          <p:cNvSpPr>
            <a:spLocks noGrp="1"/>
          </p:cNvSpPr>
          <p:nvPr>
            <p:ph type="body"/>
          </p:nvPr>
        </p:nvSpPr>
        <p:spPr>
          <a:xfrm>
            <a:off x="709560" y="4862520"/>
            <a:ext cx="5675040" cy="4598640"/>
          </a:xfrm>
          <a:prstGeom prst="rect">
            <a:avLst/>
          </a:prstGeom>
        </p:spPr>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2" name="TextShape 1"/>
          <p:cNvSpPr txBox="1"/>
          <p:nvPr/>
        </p:nvSpPr>
        <p:spPr>
          <a:xfrm>
            <a:off x="0" y="0"/>
            <a:ext cx="360" cy="360"/>
          </a:xfrm>
          <a:prstGeom prst="rect">
            <a:avLst/>
          </a:prstGeom>
        </p:spPr>
        <p:txBody>
          <a:bodyPr bIns="45000" lIns="90000" rIns="90000" tIns="45000"/>
          <a:p>
            <a:pPr>
              <a:lnSpc>
                <a:spcPct val="93000"/>
              </a:lnSpc>
            </a:pPr>
            <a:fld id="{A1419101-F1D1-4161-B131-2181C1F16101}" type="slidenum">
              <a:rPr lang="en-US">
                <a:solidFill>
                  <a:srgbClr val="ffffff"/>
                </a:solidFill>
                <a:latin typeface="Arial"/>
                <a:ea typeface="+mn-ea"/>
              </a:rPr>
              <a:t>&lt;number&gt;</a:t>
            </a:fld>
            <a:endParaRPr/>
          </a:p>
        </p:txBody>
      </p:sp>
      <p:sp>
        <p:nvSpPr>
          <p:cNvPr id="413" name="CustomShape 2"/>
          <p:cNvSpPr/>
          <p:nvPr/>
        </p:nvSpPr>
        <p:spPr>
          <a:xfrm>
            <a:off x="942840" y="768240"/>
            <a:ext cx="5211360" cy="3836520"/>
          </a:xfrm>
          <a:prstGeom prst="rect">
            <a:avLst/>
          </a:prstGeom>
          <a:solidFill>
            <a:srgbClr val="ffffff"/>
          </a:solidFill>
          <a:ln w="9360">
            <a:solidFill>
              <a:srgbClr val="000000"/>
            </a:solidFill>
            <a:miter/>
          </a:ln>
        </p:spPr>
      </p:sp>
      <p:sp>
        <p:nvSpPr>
          <p:cNvPr id="414" name="PlaceHolder 3"/>
          <p:cNvSpPr>
            <a:spLocks noGrp="1"/>
          </p:cNvSpPr>
          <p:nvPr>
            <p:ph type="body"/>
          </p:nvPr>
        </p:nvSpPr>
        <p:spPr>
          <a:xfrm>
            <a:off x="709560" y="4862520"/>
            <a:ext cx="5675040" cy="4598640"/>
          </a:xfrm>
          <a:prstGeom prst="rect">
            <a:avLst/>
          </a:prstGeom>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gif"/><Relationship Id="rId3"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gif"/><Relationship Id="rId3"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gif"/><Relationship Id="rId3"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gif"/><Relationship Id="rId3"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0" name="Picture 2"/>
          <p:cNvPicPr/>
          <p:nvPr/>
        </p:nvPicPr>
        <p:blipFill>
          <a:blip r:embed="rId2"/>
          <a:stretch>
            <a:fillRect/>
          </a:stretch>
        </p:blipFill>
        <p:spPr>
          <a:xfrm>
            <a:off x="571320" y="285840"/>
            <a:ext cx="2035800" cy="517680"/>
          </a:xfrm>
          <a:prstGeom prst="rect">
            <a:avLst/>
          </a:prstGeom>
        </p:spPr>
      </p:pic>
      <p:sp>
        <p:nvSpPr>
          <p:cNvPr id="1" name="Line 1"/>
          <p:cNvSpPr/>
          <p:nvPr/>
        </p:nvSpPr>
        <p:spPr>
          <a:xfrm>
            <a:off x="444600" y="1062360"/>
            <a:ext cx="8229600" cy="0"/>
          </a:xfrm>
          <a:prstGeom prst="line">
            <a:avLst/>
          </a:prstGeom>
          <a:ln w="9360">
            <a:solidFill>
              <a:srgbClr val="d9d9d9"/>
            </a:solidFill>
            <a:round/>
          </a:ln>
        </p:spPr>
      </p:sp>
      <p:sp>
        <p:nvSpPr>
          <p:cNvPr id="2" name="PlaceHolder 2"/>
          <p:cNvSpPr>
            <a:spLocks noGrp="1"/>
          </p:cNvSpPr>
          <p:nvPr>
            <p:ph type="title"/>
          </p:nvPr>
        </p:nvSpPr>
        <p:spPr>
          <a:xfrm>
            <a:off x="685800" y="2130480"/>
            <a:ext cx="7772040" cy="1469520"/>
          </a:xfrm>
          <a:prstGeom prst="rect">
            <a:avLst/>
          </a:prstGeom>
        </p:spPr>
        <p:txBody>
          <a:bodyPr anchor="ctr"/>
          <a:p>
            <a:pPr algn="r"/>
            <a:r>
              <a:rPr lang="en-GB" sz="3200">
                <a:solidFill>
                  <a:srgbClr val="8b8b8b"/>
                </a:solidFill>
                <a:latin typeface="Calibri"/>
              </a:rPr>
              <a:t>Click to edit the title text formatClick to edit Master title style</a:t>
            </a:r>
            <a:endParaRPr/>
          </a:p>
        </p:txBody>
      </p:sp>
      <p:sp>
        <p:nvSpPr>
          <p:cNvPr id="3" name="PlaceHolder 3"/>
          <p:cNvSpPr>
            <a:spLocks noGrp="1"/>
          </p:cNvSpPr>
          <p:nvPr>
            <p:ph type="dt"/>
          </p:nvPr>
        </p:nvSpPr>
        <p:spPr>
          <a:xfrm>
            <a:off x="457200" y="6356520"/>
            <a:ext cx="2133360" cy="364680"/>
          </a:xfrm>
          <a:prstGeom prst="rect">
            <a:avLst/>
          </a:prstGeom>
        </p:spPr>
        <p:txBody>
          <a:bodyPr anchor="ctr"/>
          <a:p>
            <a:pPr>
              <a:lnSpc>
                <a:spcPct val="93000"/>
              </a:lnSpc>
            </a:pPr>
            <a:r>
              <a:rPr lang="en-US" sz="1200">
                <a:solidFill>
                  <a:srgbClr val="8b8b8b"/>
                </a:solidFill>
                <a:latin typeface="Calibri"/>
              </a:rPr>
              <a:t>6/22/11</a:t>
            </a:r>
            <a:endParaRPr/>
          </a:p>
        </p:txBody>
      </p:sp>
      <p:sp>
        <p:nvSpPr>
          <p:cNvPr id="4" name="PlaceHolder 4"/>
          <p:cNvSpPr>
            <a:spLocks noGrp="1"/>
          </p:cNvSpPr>
          <p:nvPr>
            <p:ph type="ftr"/>
          </p:nvPr>
        </p:nvSpPr>
        <p:spPr>
          <a:xfrm>
            <a:off x="3124080" y="6356520"/>
            <a:ext cx="2895120" cy="364680"/>
          </a:xfrm>
          <a:prstGeom prst="rect">
            <a:avLst/>
          </a:prstGeom>
        </p:spPr>
        <p:txBody>
          <a:bodyPr anchor="ctr"/>
          <a:p>
            <a:endParaRPr/>
          </a:p>
          <a:p>
            <a:pPr>
              <a:lnSpc>
                <a:spcPct val="93000"/>
              </a:lnSpc>
            </a:pPr>
            <a:r>
              <a:rPr lang="en-US" sz="1200">
                <a:solidFill>
                  <a:srgbClr val="8b8b8b"/>
                </a:solidFill>
                <a:latin typeface="Calibri"/>
              </a:rPr>
              <a:t>www.escaux.com</a:t>
            </a:r>
            <a:endParaRPr/>
          </a:p>
        </p:txBody>
      </p:sp>
      <p:sp>
        <p:nvSpPr>
          <p:cNvPr id="5" name="PlaceHolder 5"/>
          <p:cNvSpPr>
            <a:spLocks noGrp="1"/>
          </p:cNvSpPr>
          <p:nvPr>
            <p:ph type="sldNum"/>
          </p:nvPr>
        </p:nvSpPr>
        <p:spPr>
          <a:xfrm>
            <a:off x="6553080" y="6356520"/>
            <a:ext cx="2133360" cy="364680"/>
          </a:xfrm>
          <a:prstGeom prst="rect">
            <a:avLst/>
          </a:prstGeom>
        </p:spPr>
        <p:txBody>
          <a:bodyPr anchor="ctr"/>
          <a:p>
            <a:pPr>
              <a:lnSpc>
                <a:spcPct val="93000"/>
              </a:lnSpc>
            </a:pPr>
            <a:fld id="{11C1C191-51F1-41C1-8111-71D1D1C15161}" type="slidenum">
              <a:rPr lang="en-US" sz="1200">
                <a:solidFill>
                  <a:srgbClr val="8b8b8b"/>
                </a:solidFill>
                <a:latin typeface="Calibri"/>
              </a:rPr>
              <a:t>&lt;number&gt;</a:t>
            </a:fld>
            <a:endParaRPr/>
          </a:p>
        </p:txBody>
      </p:sp>
      <p:sp>
        <p:nvSpPr>
          <p:cNvPr id="6" name="PlaceHolder 6"/>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GB"/>
              <a:t>Click to edit the outline text format</a:t>
            </a:r>
            <a:endParaRPr/>
          </a:p>
          <a:p>
            <a:pPr lvl="1">
              <a:buSzPct val="45000"/>
              <a:buFont typeface="StarSymbol"/>
              <a:buChar char=""/>
            </a:pPr>
            <a:r>
              <a:rPr lang="en-GB"/>
              <a:t>Second Outline Level</a:t>
            </a:r>
            <a:endParaRPr/>
          </a:p>
          <a:p>
            <a:pPr lvl="2">
              <a:buSzPct val="75000"/>
              <a:buFont typeface="StarSymbol"/>
              <a:buChar char=""/>
            </a:pPr>
            <a:r>
              <a:rPr lang="en-GB"/>
              <a:t>Third Outline Level</a:t>
            </a:r>
            <a:endParaRPr/>
          </a:p>
          <a:p>
            <a:pPr lvl="3">
              <a:buSzPct val="45000"/>
              <a:buFont typeface="StarSymbol"/>
              <a:buChar char=""/>
            </a:pPr>
            <a:r>
              <a:rPr lang="en-GB"/>
              <a:t>Fourth Outline Level</a:t>
            </a:r>
            <a:endParaRPr/>
          </a:p>
          <a:p>
            <a:pPr lvl="4">
              <a:buSzPct val="75000"/>
              <a:buFont typeface="StarSymbol"/>
              <a:buChar char=""/>
            </a:pPr>
            <a:r>
              <a:rPr lang="en-GB"/>
              <a:t>Fifth Outline Level</a:t>
            </a:r>
            <a:endParaRPr/>
          </a:p>
          <a:p>
            <a:pPr lvl="5">
              <a:buSzPct val="45000"/>
              <a:buFont typeface="StarSymbol"/>
              <a:buChar char=""/>
            </a:pPr>
            <a:r>
              <a:rPr lang="en-GB"/>
              <a:t>Sixth Outline Level</a:t>
            </a:r>
            <a:endParaRPr/>
          </a:p>
          <a:p>
            <a:pPr lvl="6">
              <a:buSzPct val="45000"/>
              <a:buFont typeface="StarSymbol"/>
              <a:buChar char=""/>
            </a:pPr>
            <a:r>
              <a:rPr lang="en-GB"/>
              <a:t>Seventh Outline Level</a:t>
            </a:r>
            <a:endParaRPr/>
          </a:p>
          <a:p>
            <a:pPr lvl="7">
              <a:buSzPct val="45000"/>
              <a:buFont typeface="StarSymbol"/>
              <a:buChar char=""/>
            </a:pPr>
            <a:r>
              <a:rPr lang="en-GB"/>
              <a:t>Eighth Outline Level</a:t>
            </a:r>
            <a:endParaRPr/>
          </a:p>
          <a:p>
            <a:pPr lvl="8">
              <a:buSzPct val="45000"/>
              <a:buFont typeface="StarSymbol"/>
              <a:buChar char=""/>
            </a:pPr>
            <a:r>
              <a:rPr lang="en-GB"/>
              <a:t>Ninth Outline Level</a:t>
            </a:r>
            <a:endParaRPr/>
          </a:p>
        </p:txBody>
      </p:sp>
    </p:spTree>
  </p:cSld>
  <p:clrMap accent1="accent1" accent2="accent2" accent3="accent3" accent4="accent4" accent5="accent5" accent6="accent6" bg1="lt1" bg2="lt2" folHlink="folHlink" hlink="hlink" tx1="dk1" tx2="dk2"/>
  <p:sldLayoutIdLst>
    <p:sldLayoutId id="2147483649"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 name="Picture 2"/>
          <p:cNvPicPr/>
          <p:nvPr/>
        </p:nvPicPr>
        <p:blipFill>
          <a:blip r:embed="rId2"/>
          <a:stretch>
            <a:fillRect/>
          </a:stretch>
        </p:blipFill>
        <p:spPr>
          <a:xfrm>
            <a:off x="571320" y="285840"/>
            <a:ext cx="2035800" cy="517680"/>
          </a:xfrm>
          <a:prstGeom prst="rect">
            <a:avLst/>
          </a:prstGeom>
        </p:spPr>
      </p:pic>
      <p:sp>
        <p:nvSpPr>
          <p:cNvPr id="8" name="Line 1"/>
          <p:cNvSpPr/>
          <p:nvPr/>
        </p:nvSpPr>
        <p:spPr>
          <a:xfrm>
            <a:off x="444600" y="1062360"/>
            <a:ext cx="8229600" cy="0"/>
          </a:xfrm>
          <a:prstGeom prst="line">
            <a:avLst/>
          </a:prstGeom>
          <a:ln w="9360">
            <a:solidFill>
              <a:srgbClr val="d9d9d9"/>
            </a:solidFill>
            <a:round/>
          </a:ln>
        </p:spPr>
      </p:sp>
      <p:sp>
        <p:nvSpPr>
          <p:cNvPr id="9" name="PlaceHolder 2"/>
          <p:cNvSpPr>
            <a:spLocks noGrp="1"/>
          </p:cNvSpPr>
          <p:nvPr>
            <p:ph type="title"/>
          </p:nvPr>
        </p:nvSpPr>
        <p:spPr>
          <a:xfrm>
            <a:off x="2786040" y="274680"/>
            <a:ext cx="5900400" cy="796680"/>
          </a:xfrm>
          <a:prstGeom prst="rect">
            <a:avLst/>
          </a:prstGeom>
        </p:spPr>
        <p:txBody>
          <a:bodyPr anchor="ctr"/>
          <a:p>
            <a:pPr algn="r"/>
            <a:r>
              <a:rPr lang="en-GB" sz="3200">
                <a:solidFill>
                  <a:srgbClr val="808080"/>
                </a:solidFill>
                <a:latin typeface="Calibri"/>
              </a:rPr>
              <a:t>Click to edit the title text formatClick to edit Master title style</a:t>
            </a:r>
            <a:endParaRPr/>
          </a:p>
        </p:txBody>
      </p:sp>
      <p:sp>
        <p:nvSpPr>
          <p:cNvPr id="10" name="PlaceHolder 3"/>
          <p:cNvSpPr>
            <a:spLocks noGrp="1"/>
          </p:cNvSpPr>
          <p:nvPr>
            <p:ph type="body"/>
          </p:nvPr>
        </p:nvSpPr>
        <p:spPr>
          <a:xfrm>
            <a:off x="457200" y="1214280"/>
            <a:ext cx="8229240" cy="5000400"/>
          </a:xfrm>
          <a:prstGeom prst="rect">
            <a:avLst/>
          </a:prstGeom>
        </p:spPr>
        <p:txBody>
          <a:bodyPr/>
          <a:p>
            <a:pPr>
              <a:buSzPct val="45000"/>
              <a:buFont typeface="StarSymbol"/>
              <a:buChar char=""/>
            </a:pPr>
            <a:r>
              <a:rPr lang="en-GB">
                <a:solidFill>
                  <a:srgbClr val="000000"/>
                </a:solidFill>
                <a:latin typeface="Calibri"/>
              </a:rPr>
              <a:t>Click to edit the outline text format</a:t>
            </a:r>
            <a:endParaRPr/>
          </a:p>
          <a:p>
            <a:pPr lvl="1">
              <a:buSzPct val="45000"/>
              <a:buFont typeface="StarSymbol"/>
              <a:buChar char=""/>
            </a:pPr>
            <a:r>
              <a:rPr lang="en-GB">
                <a:solidFill>
                  <a:srgbClr val="000000"/>
                </a:solidFill>
                <a:latin typeface="Calibri"/>
              </a:rPr>
              <a:t>Second Outline Level</a:t>
            </a:r>
            <a:endParaRPr/>
          </a:p>
          <a:p>
            <a:pPr lvl="2">
              <a:buSzPct val="75000"/>
              <a:buFont typeface="StarSymbol"/>
              <a:buChar char=""/>
            </a:pPr>
            <a:r>
              <a:rPr lang="en-GB">
                <a:solidFill>
                  <a:srgbClr val="000000"/>
                </a:solidFill>
                <a:latin typeface="Calibri"/>
              </a:rPr>
              <a:t>Third Outline Level</a:t>
            </a:r>
            <a:endParaRPr/>
          </a:p>
          <a:p>
            <a:pPr lvl="3">
              <a:buSzPct val="45000"/>
              <a:buFont typeface="StarSymbol"/>
              <a:buChar char=""/>
            </a:pPr>
            <a:r>
              <a:rPr lang="en-GB">
                <a:solidFill>
                  <a:srgbClr val="000000"/>
                </a:solidFill>
                <a:latin typeface="Calibri"/>
              </a:rPr>
              <a:t>Fourth Outline Level</a:t>
            </a:r>
            <a:endParaRPr/>
          </a:p>
          <a:p>
            <a:pPr lvl="4">
              <a:buSzPct val="75000"/>
              <a:buFont typeface="StarSymbol"/>
              <a:buChar char=""/>
            </a:pPr>
            <a:r>
              <a:rPr lang="en-GB">
                <a:solidFill>
                  <a:srgbClr val="000000"/>
                </a:solidFill>
                <a:latin typeface="Calibri"/>
              </a:rPr>
              <a:t>Fifth Outline Level</a:t>
            </a:r>
            <a:endParaRPr/>
          </a:p>
          <a:p>
            <a:pPr lvl="5">
              <a:buSzPct val="45000"/>
              <a:buFont typeface="StarSymbol"/>
              <a:buChar char=""/>
            </a:pPr>
            <a:r>
              <a:rPr lang="en-GB">
                <a:solidFill>
                  <a:srgbClr val="000000"/>
                </a:solidFill>
                <a:latin typeface="Calibri"/>
              </a:rPr>
              <a:t>Sixth Outline Level</a:t>
            </a:r>
            <a:endParaRPr/>
          </a:p>
          <a:p>
            <a:pPr lvl="6">
              <a:buSzPct val="45000"/>
              <a:buFont typeface="StarSymbol"/>
              <a:buChar char=""/>
            </a:pPr>
            <a:r>
              <a:rPr lang="en-GB">
                <a:solidFill>
                  <a:srgbClr val="000000"/>
                </a:solidFill>
                <a:latin typeface="Calibri"/>
              </a:rPr>
              <a:t>Seventh Outline Level</a:t>
            </a:r>
            <a:endParaRPr/>
          </a:p>
          <a:p>
            <a:pPr lvl="7">
              <a:buSzPct val="45000"/>
              <a:buFont typeface="StarSymbol"/>
              <a:buChar char=""/>
            </a:pPr>
            <a:r>
              <a:rPr lang="en-GB">
                <a:solidFill>
                  <a:srgbClr val="000000"/>
                </a:solidFill>
                <a:latin typeface="Calibri"/>
              </a:rPr>
              <a:t>Eighth Outline Level</a:t>
            </a:r>
            <a:endParaRPr/>
          </a:p>
          <a:p>
            <a:pPr>
              <a:lnSpc>
                <a:spcPct val="93000"/>
              </a:lnSpc>
            </a:pPr>
            <a:r>
              <a:rPr lang="en-GB">
                <a:solidFill>
                  <a:srgbClr val="000000"/>
                </a:solidFill>
                <a:latin typeface="Calibri"/>
              </a:rPr>
              <a:t>Ninth Outline LevelClick to edit Master text styles</a:t>
            </a:r>
            <a:endParaRPr/>
          </a:p>
          <a:p>
            <a:r>
              <a:rPr lang="en-GB">
                <a:solidFill>
                  <a:srgbClr val="000000"/>
                </a:solidFill>
                <a:latin typeface="Calibri"/>
              </a:rPr>
              <a:t>Second level</a:t>
            </a:r>
            <a:endParaRPr/>
          </a:p>
          <a:p>
            <a:pPr lvl="1">
              <a:buFont typeface="Arial"/>
              <a:buChar char="●"/>
            </a:pPr>
            <a:r>
              <a:rPr lang="en-GB">
                <a:solidFill>
                  <a:srgbClr val="000000"/>
                </a:solidFill>
                <a:latin typeface="Calibri"/>
              </a:rPr>
              <a:t>Third level</a:t>
            </a:r>
            <a:endParaRPr/>
          </a:p>
          <a:p>
            <a:pPr lvl="2">
              <a:buFont typeface="Arial"/>
              <a:buChar char="–"/>
            </a:pPr>
            <a:r>
              <a:rPr lang="en-GB">
                <a:solidFill>
                  <a:srgbClr val="000000"/>
                </a:solidFill>
                <a:latin typeface="Calibri"/>
              </a:rPr>
              <a:t>Fourth level</a:t>
            </a:r>
            <a:endParaRPr/>
          </a:p>
          <a:p>
            <a:pPr lvl="3">
              <a:buFont typeface="Arial"/>
              <a:buChar char="●"/>
            </a:pPr>
            <a:r>
              <a:rPr lang="en-GB">
                <a:solidFill>
                  <a:srgbClr val="000000"/>
                </a:solidFill>
                <a:latin typeface="Calibri"/>
              </a:rPr>
              <a:t>Fifth level</a:t>
            </a:r>
            <a:endParaRPr/>
          </a:p>
        </p:txBody>
      </p:sp>
      <p:sp>
        <p:nvSpPr>
          <p:cNvPr id="11" name="PlaceHolder 4"/>
          <p:cNvSpPr>
            <a:spLocks noGrp="1"/>
          </p:cNvSpPr>
          <p:nvPr>
            <p:ph type="dt"/>
          </p:nvPr>
        </p:nvSpPr>
        <p:spPr>
          <a:xfrm>
            <a:off x="457200" y="6356520"/>
            <a:ext cx="2133360" cy="364680"/>
          </a:xfrm>
          <a:prstGeom prst="rect">
            <a:avLst/>
          </a:prstGeom>
        </p:spPr>
        <p:txBody>
          <a:bodyPr anchor="ctr"/>
          <a:p>
            <a:pPr>
              <a:lnSpc>
                <a:spcPct val="93000"/>
              </a:lnSpc>
            </a:pPr>
            <a:r>
              <a:rPr lang="en-US" sz="1200">
                <a:solidFill>
                  <a:srgbClr val="8b8b8b"/>
                </a:solidFill>
                <a:latin typeface="Calibri"/>
              </a:rPr>
              <a:t>6/22/11</a:t>
            </a:r>
            <a:endParaRPr/>
          </a:p>
        </p:txBody>
      </p:sp>
      <p:sp>
        <p:nvSpPr>
          <p:cNvPr id="12" name="PlaceHolder 5"/>
          <p:cNvSpPr>
            <a:spLocks noGrp="1"/>
          </p:cNvSpPr>
          <p:nvPr>
            <p:ph type="ftr"/>
          </p:nvPr>
        </p:nvSpPr>
        <p:spPr>
          <a:xfrm>
            <a:off x="3124080" y="6356520"/>
            <a:ext cx="2895120" cy="364680"/>
          </a:xfrm>
          <a:prstGeom prst="rect">
            <a:avLst/>
          </a:prstGeom>
        </p:spPr>
        <p:txBody>
          <a:bodyPr anchor="ctr"/>
          <a:p>
            <a:endParaRPr/>
          </a:p>
          <a:p>
            <a:pPr>
              <a:lnSpc>
                <a:spcPct val="93000"/>
              </a:lnSpc>
            </a:pPr>
            <a:r>
              <a:rPr lang="en-US" sz="1200">
                <a:solidFill>
                  <a:srgbClr val="8b8b8b"/>
                </a:solidFill>
                <a:latin typeface="Calibri"/>
              </a:rPr>
              <a:t>www.escaux.com</a:t>
            </a:r>
            <a:endParaRPr/>
          </a:p>
        </p:txBody>
      </p:sp>
      <p:sp>
        <p:nvSpPr>
          <p:cNvPr id="13" name="PlaceHolder 6"/>
          <p:cNvSpPr>
            <a:spLocks noGrp="1"/>
          </p:cNvSpPr>
          <p:nvPr>
            <p:ph type="sldNum"/>
          </p:nvPr>
        </p:nvSpPr>
        <p:spPr>
          <a:xfrm>
            <a:off x="6553080" y="6356520"/>
            <a:ext cx="2133360" cy="364680"/>
          </a:xfrm>
          <a:prstGeom prst="rect">
            <a:avLst/>
          </a:prstGeom>
        </p:spPr>
        <p:txBody>
          <a:bodyPr anchor="ctr"/>
          <a:p>
            <a:pPr>
              <a:lnSpc>
                <a:spcPct val="93000"/>
              </a:lnSpc>
            </a:pPr>
            <a:fld id="{01A1C111-E191-41E1-B171-3101E1918111}" type="slidenum">
              <a:rPr lang="en-US" sz="1200">
                <a:solidFill>
                  <a:srgbClr val="8b8b8b"/>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51"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 name="Picture 2"/>
          <p:cNvPicPr/>
          <p:nvPr/>
        </p:nvPicPr>
        <p:blipFill>
          <a:blip r:embed="rId2"/>
          <a:stretch>
            <a:fillRect/>
          </a:stretch>
        </p:blipFill>
        <p:spPr>
          <a:xfrm>
            <a:off x="571320" y="285840"/>
            <a:ext cx="2035800" cy="517680"/>
          </a:xfrm>
          <a:prstGeom prst="rect">
            <a:avLst/>
          </a:prstGeom>
        </p:spPr>
      </p:pic>
      <p:sp>
        <p:nvSpPr>
          <p:cNvPr id="15" name="Line 1"/>
          <p:cNvSpPr/>
          <p:nvPr/>
        </p:nvSpPr>
        <p:spPr>
          <a:xfrm>
            <a:off x="444600" y="1062360"/>
            <a:ext cx="8229600" cy="0"/>
          </a:xfrm>
          <a:prstGeom prst="line">
            <a:avLst/>
          </a:prstGeom>
          <a:ln w="9360">
            <a:solidFill>
              <a:srgbClr val="d9d9d9"/>
            </a:solidFill>
            <a:round/>
          </a:ln>
        </p:spPr>
      </p:sp>
      <p:sp>
        <p:nvSpPr>
          <p:cNvPr id="16" name="PlaceHolder 2"/>
          <p:cNvSpPr>
            <a:spLocks noGrp="1"/>
          </p:cNvSpPr>
          <p:nvPr>
            <p:ph type="title"/>
          </p:nvPr>
        </p:nvSpPr>
        <p:spPr>
          <a:xfrm>
            <a:off x="2786040" y="274680"/>
            <a:ext cx="5900400" cy="796680"/>
          </a:xfrm>
          <a:prstGeom prst="rect">
            <a:avLst/>
          </a:prstGeom>
        </p:spPr>
        <p:txBody>
          <a:bodyPr anchor="ctr"/>
          <a:p>
            <a:pPr algn="r"/>
            <a:r>
              <a:rPr lang="en-GB" sz="3200">
                <a:solidFill>
                  <a:srgbClr val="808080"/>
                </a:solidFill>
                <a:latin typeface="Calibri"/>
              </a:rPr>
              <a:t>Click to edit the title text formatClick to edit Master title style</a:t>
            </a:r>
            <a:endParaRPr/>
          </a:p>
        </p:txBody>
      </p:sp>
      <p:sp>
        <p:nvSpPr>
          <p:cNvPr id="17" name="PlaceHolder 3"/>
          <p:cNvSpPr>
            <a:spLocks noGrp="1"/>
          </p:cNvSpPr>
          <p:nvPr>
            <p:ph type="dt"/>
          </p:nvPr>
        </p:nvSpPr>
        <p:spPr>
          <a:xfrm>
            <a:off x="457200" y="6356520"/>
            <a:ext cx="2133360" cy="364680"/>
          </a:xfrm>
          <a:prstGeom prst="rect">
            <a:avLst/>
          </a:prstGeom>
        </p:spPr>
        <p:txBody>
          <a:bodyPr anchor="ctr"/>
          <a:p>
            <a:pPr>
              <a:lnSpc>
                <a:spcPct val="93000"/>
              </a:lnSpc>
            </a:pPr>
            <a:r>
              <a:rPr lang="en-US" sz="1200">
                <a:solidFill>
                  <a:srgbClr val="8b8b8b"/>
                </a:solidFill>
                <a:latin typeface="Calibri"/>
              </a:rPr>
              <a:t>6/22/11</a:t>
            </a:r>
            <a:endParaRPr/>
          </a:p>
        </p:txBody>
      </p:sp>
      <p:sp>
        <p:nvSpPr>
          <p:cNvPr id="18" name="PlaceHolder 4"/>
          <p:cNvSpPr>
            <a:spLocks noGrp="1"/>
          </p:cNvSpPr>
          <p:nvPr>
            <p:ph type="ftr"/>
          </p:nvPr>
        </p:nvSpPr>
        <p:spPr>
          <a:xfrm>
            <a:off x="3124080" y="6356520"/>
            <a:ext cx="2895120" cy="364680"/>
          </a:xfrm>
          <a:prstGeom prst="rect">
            <a:avLst/>
          </a:prstGeom>
        </p:spPr>
        <p:txBody>
          <a:bodyPr anchor="ctr"/>
          <a:p>
            <a:endParaRPr/>
          </a:p>
          <a:p>
            <a:pPr>
              <a:lnSpc>
                <a:spcPct val="93000"/>
              </a:lnSpc>
            </a:pPr>
            <a:r>
              <a:rPr lang="en-US" sz="1200">
                <a:solidFill>
                  <a:srgbClr val="8b8b8b"/>
                </a:solidFill>
                <a:latin typeface="Calibri"/>
              </a:rPr>
              <a:t>www.escaux.com</a:t>
            </a:r>
            <a:endParaRPr/>
          </a:p>
        </p:txBody>
      </p:sp>
      <p:sp>
        <p:nvSpPr>
          <p:cNvPr id="19" name="PlaceHolder 5"/>
          <p:cNvSpPr>
            <a:spLocks noGrp="1"/>
          </p:cNvSpPr>
          <p:nvPr>
            <p:ph type="sldNum"/>
          </p:nvPr>
        </p:nvSpPr>
        <p:spPr>
          <a:xfrm>
            <a:off x="6553080" y="6356520"/>
            <a:ext cx="2133360" cy="364680"/>
          </a:xfrm>
          <a:prstGeom prst="rect">
            <a:avLst/>
          </a:prstGeom>
        </p:spPr>
        <p:txBody>
          <a:bodyPr anchor="ctr"/>
          <a:p>
            <a:pPr>
              <a:lnSpc>
                <a:spcPct val="93000"/>
              </a:lnSpc>
            </a:pPr>
            <a:fld id="{11C1F151-6181-4121-B1D1-C1718161F151}" type="slidenum">
              <a:rPr lang="en-US" sz="1200">
                <a:solidFill>
                  <a:srgbClr val="8b8b8b"/>
                </a:solidFill>
                <a:latin typeface="Calibri"/>
              </a:rPr>
              <a:t>&lt;number&gt;</a:t>
            </a:fld>
            <a:endParaRPr/>
          </a:p>
        </p:txBody>
      </p:sp>
      <p:sp>
        <p:nvSpPr>
          <p:cNvPr id="20" name="PlaceHolder 6"/>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GB"/>
              <a:t>Click to edit the outline text format</a:t>
            </a:r>
            <a:endParaRPr/>
          </a:p>
          <a:p>
            <a:pPr lvl="1">
              <a:buSzPct val="45000"/>
              <a:buFont typeface="StarSymbol"/>
              <a:buChar char=""/>
            </a:pPr>
            <a:r>
              <a:rPr lang="en-GB"/>
              <a:t>Second Outline Level</a:t>
            </a:r>
            <a:endParaRPr/>
          </a:p>
          <a:p>
            <a:pPr lvl="2">
              <a:buSzPct val="75000"/>
              <a:buFont typeface="StarSymbol"/>
              <a:buChar char=""/>
            </a:pPr>
            <a:r>
              <a:rPr lang="en-GB"/>
              <a:t>Third Outline Level</a:t>
            </a:r>
            <a:endParaRPr/>
          </a:p>
          <a:p>
            <a:pPr lvl="3">
              <a:buSzPct val="45000"/>
              <a:buFont typeface="StarSymbol"/>
              <a:buChar char=""/>
            </a:pPr>
            <a:r>
              <a:rPr lang="en-GB"/>
              <a:t>Fourth Outline Level</a:t>
            </a:r>
            <a:endParaRPr/>
          </a:p>
          <a:p>
            <a:pPr lvl="4">
              <a:buSzPct val="75000"/>
              <a:buFont typeface="StarSymbol"/>
              <a:buChar char=""/>
            </a:pPr>
            <a:r>
              <a:rPr lang="en-GB"/>
              <a:t>Fifth Outline Level</a:t>
            </a:r>
            <a:endParaRPr/>
          </a:p>
          <a:p>
            <a:pPr lvl="5">
              <a:buSzPct val="45000"/>
              <a:buFont typeface="StarSymbol"/>
              <a:buChar char=""/>
            </a:pPr>
            <a:r>
              <a:rPr lang="en-GB"/>
              <a:t>Sixth Outline Level</a:t>
            </a:r>
            <a:endParaRPr/>
          </a:p>
          <a:p>
            <a:pPr lvl="6">
              <a:buSzPct val="45000"/>
              <a:buFont typeface="StarSymbol"/>
              <a:buChar char=""/>
            </a:pPr>
            <a:r>
              <a:rPr lang="en-GB"/>
              <a:t>Seventh Outline Level</a:t>
            </a:r>
            <a:endParaRPr/>
          </a:p>
          <a:p>
            <a:pPr lvl="7">
              <a:buSzPct val="45000"/>
              <a:buFont typeface="StarSymbol"/>
              <a:buChar char=""/>
            </a:pPr>
            <a:r>
              <a:rPr lang="en-GB"/>
              <a:t>Eighth Outline Level</a:t>
            </a:r>
            <a:endParaRPr/>
          </a:p>
          <a:p>
            <a:pPr lvl="8">
              <a:buSzPct val="45000"/>
              <a:buFont typeface="StarSymbol"/>
              <a:buChar char=""/>
            </a:pPr>
            <a:r>
              <a:rPr lang="en-GB"/>
              <a:t>Ninth Outline Level</a:t>
            </a:r>
            <a:endParaRPr/>
          </a:p>
        </p:txBody>
      </p:sp>
    </p:spTree>
  </p:cSld>
  <p:clrMap accent1="accent1" accent2="accent2" accent3="accent3" accent4="accent4" accent5="accent5" accent6="accent6" bg1="lt1" bg2="lt2" folHlink="folHlink" hlink="hlink" tx1="dk1" tx2="dk2"/>
  <p:sldLayoutIdLst>
    <p:sldLayoutId id="2147483653" r:id="rId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1" name="Picture 2"/>
          <p:cNvPicPr/>
          <p:nvPr/>
        </p:nvPicPr>
        <p:blipFill>
          <a:blip r:embed="rId2"/>
          <a:stretch>
            <a:fillRect/>
          </a:stretch>
        </p:blipFill>
        <p:spPr>
          <a:xfrm>
            <a:off x="571320" y="285840"/>
            <a:ext cx="2035800" cy="517680"/>
          </a:xfrm>
          <a:prstGeom prst="rect">
            <a:avLst/>
          </a:prstGeom>
        </p:spPr>
      </p:pic>
      <p:sp>
        <p:nvSpPr>
          <p:cNvPr id="22" name="Line 1"/>
          <p:cNvSpPr/>
          <p:nvPr/>
        </p:nvSpPr>
        <p:spPr>
          <a:xfrm>
            <a:off x="444600" y="1062360"/>
            <a:ext cx="8229600" cy="0"/>
          </a:xfrm>
          <a:prstGeom prst="line">
            <a:avLst/>
          </a:prstGeom>
          <a:ln w="9360">
            <a:solidFill>
              <a:srgbClr val="d9d9d9"/>
            </a:solidFill>
            <a:round/>
          </a:ln>
        </p:spPr>
      </p:sp>
      <p:sp>
        <p:nvSpPr>
          <p:cNvPr id="23" name="PlaceHolder 2"/>
          <p:cNvSpPr>
            <a:spLocks noGrp="1"/>
          </p:cNvSpPr>
          <p:nvPr>
            <p:ph type="title"/>
          </p:nvPr>
        </p:nvSpPr>
        <p:spPr>
          <a:xfrm>
            <a:off x="2786040" y="274680"/>
            <a:ext cx="5900400" cy="796680"/>
          </a:xfrm>
          <a:prstGeom prst="rect">
            <a:avLst/>
          </a:prstGeom>
        </p:spPr>
        <p:txBody>
          <a:bodyPr anchor="ctr"/>
          <a:p>
            <a:pPr algn="r"/>
            <a:r>
              <a:rPr lang="en-GB" sz="3200">
                <a:solidFill>
                  <a:srgbClr val="808080"/>
                </a:solidFill>
                <a:latin typeface="Calibri"/>
              </a:rPr>
              <a:t>Click to edit the title text formatClick to edit Master title style</a:t>
            </a:r>
            <a:endParaRPr/>
          </a:p>
        </p:txBody>
      </p:sp>
      <p:sp>
        <p:nvSpPr>
          <p:cNvPr id="24" name="PlaceHolder 3"/>
          <p:cNvSpPr>
            <a:spLocks noGrp="1"/>
          </p:cNvSpPr>
          <p:nvPr>
            <p:ph type="body"/>
          </p:nvPr>
        </p:nvSpPr>
        <p:spPr>
          <a:xfrm>
            <a:off x="457200" y="1600200"/>
            <a:ext cx="4038120" cy="4525560"/>
          </a:xfrm>
          <a:prstGeom prst="rect">
            <a:avLst/>
          </a:prstGeom>
        </p:spPr>
        <p:txBody>
          <a:bodyPr/>
          <a:p>
            <a:pPr>
              <a:buSzPct val="45000"/>
              <a:buFont typeface="StarSymbol"/>
              <a:buChar char=""/>
            </a:pPr>
            <a:r>
              <a:rPr lang="en-GB" sz="2800">
                <a:solidFill>
                  <a:srgbClr val="000000"/>
                </a:solidFill>
                <a:latin typeface="Calibri"/>
              </a:rPr>
              <a:t>Click to edit the outline text format</a:t>
            </a:r>
            <a:endParaRPr/>
          </a:p>
          <a:p>
            <a:pPr lvl="1">
              <a:buSzPct val="45000"/>
              <a:buFont typeface="StarSymbol"/>
              <a:buChar char=""/>
            </a:pPr>
            <a:r>
              <a:rPr lang="en-GB" sz="2800">
                <a:solidFill>
                  <a:srgbClr val="000000"/>
                </a:solidFill>
                <a:latin typeface="Calibri"/>
              </a:rPr>
              <a:t>Second Outline Level</a:t>
            </a:r>
            <a:endParaRPr/>
          </a:p>
          <a:p>
            <a:pPr lvl="2">
              <a:buSzPct val="75000"/>
              <a:buFont typeface="StarSymbol"/>
              <a:buChar char=""/>
            </a:pPr>
            <a:r>
              <a:rPr lang="en-GB" sz="2800">
                <a:solidFill>
                  <a:srgbClr val="000000"/>
                </a:solidFill>
                <a:latin typeface="Calibri"/>
              </a:rPr>
              <a:t>Third Outline Level</a:t>
            </a:r>
            <a:endParaRPr/>
          </a:p>
          <a:p>
            <a:pPr lvl="3">
              <a:buSzPct val="45000"/>
              <a:buFont typeface="StarSymbol"/>
              <a:buChar char=""/>
            </a:pPr>
            <a:r>
              <a:rPr lang="en-GB" sz="2800">
                <a:solidFill>
                  <a:srgbClr val="000000"/>
                </a:solidFill>
                <a:latin typeface="Calibri"/>
              </a:rPr>
              <a:t>Fourth Outline Level</a:t>
            </a:r>
            <a:endParaRPr/>
          </a:p>
          <a:p>
            <a:pPr lvl="4">
              <a:buSzPct val="75000"/>
              <a:buFont typeface="StarSymbol"/>
              <a:buChar char=""/>
            </a:pPr>
            <a:r>
              <a:rPr lang="en-GB" sz="2800">
                <a:solidFill>
                  <a:srgbClr val="000000"/>
                </a:solidFill>
                <a:latin typeface="Calibri"/>
              </a:rPr>
              <a:t>Fifth Outline Level</a:t>
            </a:r>
            <a:endParaRPr/>
          </a:p>
          <a:p>
            <a:pPr lvl="5">
              <a:buSzPct val="45000"/>
              <a:buFont typeface="StarSymbol"/>
              <a:buChar char=""/>
            </a:pPr>
            <a:r>
              <a:rPr lang="en-GB" sz="2800">
                <a:solidFill>
                  <a:srgbClr val="000000"/>
                </a:solidFill>
                <a:latin typeface="Calibri"/>
              </a:rPr>
              <a:t>Sixth Outline Level</a:t>
            </a:r>
            <a:endParaRPr/>
          </a:p>
          <a:p>
            <a:pPr lvl="6">
              <a:buSzPct val="45000"/>
              <a:buFont typeface="StarSymbol"/>
              <a:buChar char=""/>
            </a:pPr>
            <a:r>
              <a:rPr lang="en-GB" sz="2800">
                <a:solidFill>
                  <a:srgbClr val="000000"/>
                </a:solidFill>
                <a:latin typeface="Calibri"/>
              </a:rPr>
              <a:t>Seventh Outline Level</a:t>
            </a:r>
            <a:endParaRPr/>
          </a:p>
          <a:p>
            <a:pPr lvl="7">
              <a:buSzPct val="45000"/>
              <a:buFont typeface="StarSymbol"/>
              <a:buChar char=""/>
            </a:pPr>
            <a:r>
              <a:rPr lang="en-GB" sz="2800">
                <a:solidFill>
                  <a:srgbClr val="000000"/>
                </a:solidFill>
                <a:latin typeface="Calibri"/>
              </a:rPr>
              <a:t>Eighth Outline Level</a:t>
            </a:r>
            <a:endParaRPr/>
          </a:p>
          <a:p>
            <a:pPr>
              <a:lnSpc>
                <a:spcPct val="93000"/>
              </a:lnSpc>
            </a:pPr>
            <a:r>
              <a:rPr lang="en-GB" sz="2800">
                <a:solidFill>
                  <a:srgbClr val="000000"/>
                </a:solidFill>
                <a:latin typeface="Calibri"/>
              </a:rPr>
              <a:t>Ninth Outline LevelClick to edit Master text styles</a:t>
            </a:r>
            <a:endParaRPr/>
          </a:p>
          <a:p>
            <a:r>
              <a:rPr lang="en-GB" sz="2400">
                <a:solidFill>
                  <a:srgbClr val="000000"/>
                </a:solidFill>
                <a:latin typeface="Calibri"/>
              </a:rPr>
              <a:t>Second level</a:t>
            </a:r>
            <a:endParaRPr/>
          </a:p>
          <a:p>
            <a:pPr lvl="1">
              <a:buFont typeface="Arial"/>
              <a:buChar char="●"/>
            </a:pPr>
            <a:r>
              <a:rPr lang="en-GB" sz="2000">
                <a:solidFill>
                  <a:srgbClr val="000000"/>
                </a:solidFill>
                <a:latin typeface="Calibri"/>
              </a:rPr>
              <a:t>Third level</a:t>
            </a:r>
            <a:endParaRPr/>
          </a:p>
          <a:p>
            <a:pPr lvl="2">
              <a:buFont typeface="Arial"/>
              <a:buChar char="–"/>
            </a:pPr>
            <a:r>
              <a:rPr lang="en-GB">
                <a:solidFill>
                  <a:srgbClr val="000000"/>
                </a:solidFill>
                <a:latin typeface="Calibri"/>
              </a:rPr>
              <a:t>Fourth level</a:t>
            </a:r>
            <a:endParaRPr/>
          </a:p>
          <a:p>
            <a:pPr lvl="3">
              <a:buFont typeface="Arial"/>
              <a:buChar char="●"/>
            </a:pPr>
            <a:r>
              <a:rPr lang="en-GB">
                <a:solidFill>
                  <a:srgbClr val="000000"/>
                </a:solidFill>
                <a:latin typeface="Calibri"/>
              </a:rPr>
              <a:t>Fifth level</a:t>
            </a:r>
            <a:endParaRPr/>
          </a:p>
        </p:txBody>
      </p:sp>
      <p:sp>
        <p:nvSpPr>
          <p:cNvPr id="25" name="PlaceHolder 4"/>
          <p:cNvSpPr>
            <a:spLocks noGrp="1"/>
          </p:cNvSpPr>
          <p:nvPr>
            <p:ph type="body"/>
          </p:nvPr>
        </p:nvSpPr>
        <p:spPr>
          <a:xfrm>
            <a:off x="4648320" y="1600200"/>
            <a:ext cx="4038120" cy="4525560"/>
          </a:xfrm>
          <a:prstGeom prst="rect">
            <a:avLst/>
          </a:prstGeom>
        </p:spPr>
        <p:txBody>
          <a:bodyPr/>
          <a:p>
            <a:pPr>
              <a:buSzPct val="45000"/>
              <a:buFont typeface="StarSymbol"/>
              <a:buChar char=""/>
            </a:pPr>
            <a:r>
              <a:rPr lang="en-GB" sz="2800">
                <a:solidFill>
                  <a:srgbClr val="000000"/>
                </a:solidFill>
                <a:latin typeface="Calibri"/>
              </a:rPr>
              <a:t>Click to edit the outline text format</a:t>
            </a:r>
            <a:endParaRPr/>
          </a:p>
          <a:p>
            <a:pPr lvl="1">
              <a:buSzPct val="45000"/>
              <a:buFont typeface="StarSymbol"/>
              <a:buChar char=""/>
            </a:pPr>
            <a:r>
              <a:rPr lang="en-GB" sz="2800">
                <a:solidFill>
                  <a:srgbClr val="000000"/>
                </a:solidFill>
                <a:latin typeface="Calibri"/>
              </a:rPr>
              <a:t>Second Outline Level</a:t>
            </a:r>
            <a:endParaRPr/>
          </a:p>
          <a:p>
            <a:pPr lvl="2">
              <a:buSzPct val="75000"/>
              <a:buFont typeface="StarSymbol"/>
              <a:buChar char=""/>
            </a:pPr>
            <a:r>
              <a:rPr lang="en-GB" sz="2800">
                <a:solidFill>
                  <a:srgbClr val="000000"/>
                </a:solidFill>
                <a:latin typeface="Calibri"/>
              </a:rPr>
              <a:t>Third Outline Level</a:t>
            </a:r>
            <a:endParaRPr/>
          </a:p>
          <a:p>
            <a:pPr lvl="3">
              <a:buSzPct val="45000"/>
              <a:buFont typeface="StarSymbol"/>
              <a:buChar char=""/>
            </a:pPr>
            <a:r>
              <a:rPr lang="en-GB" sz="2800">
                <a:solidFill>
                  <a:srgbClr val="000000"/>
                </a:solidFill>
                <a:latin typeface="Calibri"/>
              </a:rPr>
              <a:t>Fourth Outline Level</a:t>
            </a:r>
            <a:endParaRPr/>
          </a:p>
          <a:p>
            <a:pPr lvl="4">
              <a:buSzPct val="75000"/>
              <a:buFont typeface="StarSymbol"/>
              <a:buChar char=""/>
            </a:pPr>
            <a:r>
              <a:rPr lang="en-GB" sz="2800">
                <a:solidFill>
                  <a:srgbClr val="000000"/>
                </a:solidFill>
                <a:latin typeface="Calibri"/>
              </a:rPr>
              <a:t>Fifth Outline Level</a:t>
            </a:r>
            <a:endParaRPr/>
          </a:p>
          <a:p>
            <a:pPr lvl="5">
              <a:buSzPct val="45000"/>
              <a:buFont typeface="StarSymbol"/>
              <a:buChar char=""/>
            </a:pPr>
            <a:r>
              <a:rPr lang="en-GB" sz="2800">
                <a:solidFill>
                  <a:srgbClr val="000000"/>
                </a:solidFill>
                <a:latin typeface="Calibri"/>
              </a:rPr>
              <a:t>Sixth Outline Level</a:t>
            </a:r>
            <a:endParaRPr/>
          </a:p>
          <a:p>
            <a:pPr lvl="6">
              <a:buSzPct val="45000"/>
              <a:buFont typeface="StarSymbol"/>
              <a:buChar char=""/>
            </a:pPr>
            <a:r>
              <a:rPr lang="en-GB" sz="2800">
                <a:solidFill>
                  <a:srgbClr val="000000"/>
                </a:solidFill>
                <a:latin typeface="Calibri"/>
              </a:rPr>
              <a:t>Seventh Outline Level</a:t>
            </a:r>
            <a:endParaRPr/>
          </a:p>
          <a:p>
            <a:pPr lvl="7">
              <a:buSzPct val="45000"/>
              <a:buFont typeface="StarSymbol"/>
              <a:buChar char=""/>
            </a:pPr>
            <a:r>
              <a:rPr lang="en-GB" sz="2800">
                <a:solidFill>
                  <a:srgbClr val="000000"/>
                </a:solidFill>
                <a:latin typeface="Calibri"/>
              </a:rPr>
              <a:t>Eighth Outline Level</a:t>
            </a:r>
            <a:endParaRPr/>
          </a:p>
          <a:p>
            <a:pPr>
              <a:lnSpc>
                <a:spcPct val="93000"/>
              </a:lnSpc>
            </a:pPr>
            <a:r>
              <a:rPr lang="en-GB" sz="2800">
                <a:solidFill>
                  <a:srgbClr val="000000"/>
                </a:solidFill>
                <a:latin typeface="Calibri"/>
              </a:rPr>
              <a:t>Ninth Outline LevelClick to edit Master text styles</a:t>
            </a:r>
            <a:endParaRPr/>
          </a:p>
          <a:p>
            <a:r>
              <a:rPr lang="en-GB" sz="2400">
                <a:solidFill>
                  <a:srgbClr val="000000"/>
                </a:solidFill>
                <a:latin typeface="Calibri"/>
              </a:rPr>
              <a:t>Second level</a:t>
            </a:r>
            <a:endParaRPr/>
          </a:p>
          <a:p>
            <a:pPr lvl="1">
              <a:buFont typeface="Arial"/>
              <a:buChar char="●"/>
            </a:pPr>
            <a:r>
              <a:rPr lang="en-GB" sz="2000">
                <a:solidFill>
                  <a:srgbClr val="000000"/>
                </a:solidFill>
                <a:latin typeface="Calibri"/>
              </a:rPr>
              <a:t>Third level</a:t>
            </a:r>
            <a:endParaRPr/>
          </a:p>
          <a:p>
            <a:pPr lvl="2">
              <a:buFont typeface="Arial"/>
              <a:buChar char="–"/>
            </a:pPr>
            <a:r>
              <a:rPr lang="en-GB">
                <a:solidFill>
                  <a:srgbClr val="000000"/>
                </a:solidFill>
                <a:latin typeface="Calibri"/>
              </a:rPr>
              <a:t>Fourth level</a:t>
            </a:r>
            <a:endParaRPr/>
          </a:p>
          <a:p>
            <a:pPr lvl="3">
              <a:buFont typeface="Arial"/>
              <a:buChar char="●"/>
            </a:pPr>
            <a:r>
              <a:rPr lang="en-GB">
                <a:solidFill>
                  <a:srgbClr val="000000"/>
                </a:solidFill>
                <a:latin typeface="Calibri"/>
              </a:rPr>
              <a:t>Fifth level</a:t>
            </a:r>
            <a:endParaRPr/>
          </a:p>
        </p:txBody>
      </p:sp>
      <p:sp>
        <p:nvSpPr>
          <p:cNvPr id="26" name="PlaceHolder 5"/>
          <p:cNvSpPr>
            <a:spLocks noGrp="1"/>
          </p:cNvSpPr>
          <p:nvPr>
            <p:ph type="dt"/>
          </p:nvPr>
        </p:nvSpPr>
        <p:spPr>
          <a:xfrm>
            <a:off x="457200" y="6356520"/>
            <a:ext cx="2133360" cy="364680"/>
          </a:xfrm>
          <a:prstGeom prst="rect">
            <a:avLst/>
          </a:prstGeom>
        </p:spPr>
        <p:txBody>
          <a:bodyPr anchor="ctr"/>
          <a:p>
            <a:pPr>
              <a:lnSpc>
                <a:spcPct val="93000"/>
              </a:lnSpc>
            </a:pPr>
            <a:r>
              <a:rPr lang="en-US" sz="1200">
                <a:solidFill>
                  <a:srgbClr val="8b8b8b"/>
                </a:solidFill>
                <a:latin typeface="Calibri"/>
              </a:rPr>
              <a:t>6/22/11</a:t>
            </a:r>
            <a:endParaRPr/>
          </a:p>
        </p:txBody>
      </p:sp>
      <p:sp>
        <p:nvSpPr>
          <p:cNvPr id="27" name="PlaceHolder 6"/>
          <p:cNvSpPr>
            <a:spLocks noGrp="1"/>
          </p:cNvSpPr>
          <p:nvPr>
            <p:ph type="ftr"/>
          </p:nvPr>
        </p:nvSpPr>
        <p:spPr>
          <a:xfrm>
            <a:off x="3124080" y="6356520"/>
            <a:ext cx="2895120" cy="364680"/>
          </a:xfrm>
          <a:prstGeom prst="rect">
            <a:avLst/>
          </a:prstGeom>
        </p:spPr>
        <p:txBody>
          <a:bodyPr anchor="ctr"/>
          <a:p>
            <a:endParaRPr/>
          </a:p>
          <a:p>
            <a:pPr>
              <a:lnSpc>
                <a:spcPct val="93000"/>
              </a:lnSpc>
            </a:pPr>
            <a:r>
              <a:rPr lang="en-US" sz="1200">
                <a:solidFill>
                  <a:srgbClr val="8b8b8b"/>
                </a:solidFill>
                <a:latin typeface="Calibri"/>
              </a:rPr>
              <a:t>www.escaux.com</a:t>
            </a:r>
            <a:endParaRPr/>
          </a:p>
        </p:txBody>
      </p:sp>
      <p:sp>
        <p:nvSpPr>
          <p:cNvPr id="28" name="PlaceHolder 7"/>
          <p:cNvSpPr>
            <a:spLocks noGrp="1"/>
          </p:cNvSpPr>
          <p:nvPr>
            <p:ph type="sldNum"/>
          </p:nvPr>
        </p:nvSpPr>
        <p:spPr>
          <a:xfrm>
            <a:off x="6553080" y="6356520"/>
            <a:ext cx="2133360" cy="364680"/>
          </a:xfrm>
          <a:prstGeom prst="rect">
            <a:avLst/>
          </a:prstGeom>
        </p:spPr>
        <p:txBody>
          <a:bodyPr anchor="ctr"/>
          <a:p>
            <a:pPr>
              <a:lnSpc>
                <a:spcPct val="93000"/>
              </a:lnSpc>
            </a:pPr>
            <a:fld id="{D10101C1-31A1-4161-91F1-A1415131D1C1}" type="slidenum">
              <a:rPr lang="en-US" sz="1200">
                <a:solidFill>
                  <a:srgbClr val="8b8b8b"/>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55" r:id="rId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2.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slideLayout" Target="../slideLayouts/slideLayout2.xml"/><Relationship Id="rId6"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slideLayout" Target="../slideLayouts/slideLayout3.xml"/><Relationship Id="rId6"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slideLayout" Target="../slideLayouts/slideLayout3.xml"/><Relationship Id="rId6"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slideLayout" Target="../slideLayouts/slideLayout3.xml"/><Relationship Id="rId6"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2.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2.xml"/>
</Relationships>
</file>

<file path=ppt/slides/_rels/slide37.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slideLayout" Target="../slideLayouts/slideLayout2.xml"/>
</Relationships>
</file>

<file path=ppt/slides/_rels/slide38.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slideLayout" Target="../slideLayouts/slideLayout2.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slideLayout" Target="../slideLayouts/slideLayout2.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2.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slideLayout" Target="../slideLayouts/slideLayout2.xml"/>
</Relationships>
</file>

<file path=ppt/slides/_rels/slide48.xml.rels><?xml version="1.0" encoding="UTF-8"?>
<Relationships xmlns="http://schemas.openxmlformats.org/package/2006/relationships"><Relationship Id="rId1" Type="http://schemas.openxmlformats.org/officeDocument/2006/relationships/image" Target="../media/image77.png"/><Relationship Id="rId2" Type="http://schemas.openxmlformats.org/officeDocument/2006/relationships/slideLayout" Target="../slideLayouts/slideLayout3.xml"/>
</Relationships>
</file>

<file path=ppt/slides/_rels/slide49.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 Id="rId5"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slideLayout" Target="../slideLayouts/slideLayout2.xml"/>
</Relationships>
</file>

<file path=ppt/slides/_rels/slide51.xml.rels><?xml version="1.0" encoding="UTF-8"?>
<Relationships xmlns="http://schemas.openxmlformats.org/package/2006/relationships"><Relationship Id="rId1" Type="http://schemas.openxmlformats.org/officeDocument/2006/relationships/image" Target="../media/image80.png"/><Relationship Id="rId2" Type="http://schemas.openxmlformats.org/officeDocument/2006/relationships/slideLayout" Target="../slideLayouts/slideLayout3.xml"/>
</Relationships>
</file>

<file path=ppt/slides/_rels/slide52.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image" Target="../media/image82.png"/><Relationship Id="rId2" Type="http://schemas.openxmlformats.org/officeDocument/2006/relationships/image" Target="../media/image83.png"/><Relationship Id="rId3" Type="http://schemas.openxmlformats.org/officeDocument/2006/relationships/image" Target="../media/image84.png"/><Relationship Id="rId4" Type="http://schemas.openxmlformats.org/officeDocument/2006/relationships/slideLayout" Target="../slideLayouts/slideLayout3.xml"/>
</Relationships>
</file>

<file path=ppt/slides/_rels/slide55.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slideLayout" Target="../slideLayouts/slideLayout4.xml"/>
</Relationships>
</file>

<file path=ppt/slides/_rels/slide56.xml.rels><?xml version="1.0" encoding="UTF-8"?>
<Relationships xmlns="http://schemas.openxmlformats.org/package/2006/relationships"><Relationship Id="rId1" Type="http://schemas.openxmlformats.org/officeDocument/2006/relationships/image" Target="../media/image86.png"/><Relationship Id="rId2" Type="http://schemas.openxmlformats.org/officeDocument/2006/relationships/image" Target="../media/image87.png"/><Relationship Id="rId3"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jpeg"/><Relationship Id="rId7" Type="http://schemas.openxmlformats.org/officeDocument/2006/relationships/slideLayout" Target="../slideLayouts/slideLayout3.xml"/><Relationship Id="rId8"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4.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 name="CustomShape 1"/>
          <p:cNvSpPr/>
          <p:nvPr/>
        </p:nvSpPr>
        <p:spPr>
          <a:xfrm>
            <a:off x="2061720" y="3778920"/>
            <a:ext cx="5221080" cy="660600"/>
          </a:xfrm>
          <a:prstGeom prst="rect">
            <a:avLst/>
          </a:prstGeom>
          <a:ln w="9360">
            <a:solidFill>
              <a:srgbClr val="ffffff"/>
            </a:solidFill>
            <a:miter/>
          </a:ln>
        </p:spPr>
        <p:txBody>
          <a:bodyPr bIns="46800" lIns="90000" rIns="90000" tIns="46800"/>
          <a:p>
            <a:pPr>
              <a:lnSpc>
                <a:spcPct val="93000"/>
              </a:lnSpc>
            </a:pPr>
            <a:r>
              <a:rPr lang="en-US" sz="2000">
                <a:solidFill>
                  <a:srgbClr val="ffffff"/>
                </a:solidFill>
                <a:latin typeface="Arial"/>
              </a:rPr>
              <a:t>The net.Console</a:t>
            </a:r>
            <a:endParaRPr/>
          </a:p>
          <a:p>
            <a:pPr>
              <a:lnSpc>
                <a:spcPct val="93000"/>
              </a:lnSpc>
            </a:pPr>
            <a:r>
              <a:rPr lang="en-US" sz="2000">
                <a:solidFill>
                  <a:srgbClr val="ffffff"/>
                </a:solidFill>
                <a:latin typeface="Arial"/>
              </a:rPr>
              <a:t>User Manual</a:t>
            </a:r>
            <a:endParaRPr/>
          </a:p>
        </p:txBody>
      </p:sp>
      <p:sp>
        <p:nvSpPr>
          <p:cNvPr id="35" name="TextShape 2"/>
          <p:cNvSpPr txBox="1"/>
          <p:nvPr/>
        </p:nvSpPr>
        <p:spPr>
          <a:xfrm>
            <a:off x="685800" y="2130480"/>
            <a:ext cx="7772040" cy="1469520"/>
          </a:xfrm>
          <a:prstGeom prst="rect">
            <a:avLst/>
          </a:prstGeom>
        </p:spPr>
        <p:txBody>
          <a:bodyPr anchor="ctr"/>
          <a:p>
            <a:pPr algn="r"/>
            <a:r>
              <a:rPr lang="en-GB" sz="3200">
                <a:solidFill>
                  <a:srgbClr val="8b8b8b"/>
                </a:solidFill>
                <a:latin typeface="Calibri"/>
              </a:rPr>
              <a:t>net.Console 3.1</a:t>
            </a:r>
            <a:endParaRPr/>
          </a:p>
        </p:txBody>
      </p:sp>
      <p:sp>
        <p:nvSpPr>
          <p:cNvPr id="36" name="TextShape 3"/>
          <p:cNvSpPr txBox="1"/>
          <p:nvPr/>
        </p:nvSpPr>
        <p:spPr>
          <a:xfrm>
            <a:off x="1371600" y="3886200"/>
            <a:ext cx="6400440" cy="1752120"/>
          </a:xfrm>
          <a:prstGeom prst="rect">
            <a:avLst/>
          </a:prstGeom>
        </p:spPr>
        <p:txBody>
          <a:bodyPr anchor="ctr"/>
          <a:p>
            <a:pPr algn="ctr"/>
            <a:r>
              <a:rPr lang="en-US">
                <a:solidFill>
                  <a:srgbClr val="8b8b8b"/>
                </a:solidFill>
              </a:rPr>
              <a:t>Gebruiksaanwijzing</a:t>
            </a:r>
            <a:endParaRPr/>
          </a:p>
        </p:txBody>
      </p:sp>
    </p:spTree>
  </p:cSld>
  <p:timing>
    <p:tnLst>
      <p:par>
        <p:cTn dur="indefinite" id="1" nodeType="tmRoot" restart="never">
          <p:childTnLst>
            <p:seq>
              <p:cTn dur="indefinite"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standalone="yes"?>
<p:sld xmlns:a="http://schemas.openxmlformats.org/drawingml/2006/main" xmlns:p="http://schemas.openxmlformats.org/presentationml/2006/main" xmlns:r="http://schemas.openxmlformats.org/officeDocument/2006/relationships"><p:cSld><p:spTree><p:nvGrpSpPr>        <p:cNvPr id="1" name=""/>        <p:cNvGrpSpPr/>        <p:nvPr/>      </p:nvGrpSpPr>      <p:grpSpPr>        <a:xfrm>          <a:off x="0" y="0"/>          <a:ext cx="0" cy="0"/>          <a:chOff x="0" y="0"/>          <a:chExt cx="0" cy="0"/>        </a:xfrm>      </p:grpSpPr><p:pic><p:nvPicPr><p:cNvPr descr="" id="85" name="Picture 10"/><p:cNvPicPr/><p:nvPr/></p:nvPicPr><p:blipFill><a:blip r:embed="rId1"></a:blip><a:stretch><a:fillRect/></a:stretch></p:blipFill><p:spPr><a:xfrm><a:off x="2157120" y="1486800"/><a:ext cx="4239720" cy="4851000"/></a:xfrm><a:prstGeom prst="rect"><a:avLst/></a:prstGeom></p:spPr></p:pic><p:sp><p:nvSpPr><p:cNvPr id="86" name="TextShape 1"/><p:cNvSpPr txBox="1"/><p:nvPr/></p:nvSpPr><p:spPr><a:xfrm><a:off x="2786040" y="274680"/><a:ext cx="5900400" cy="796680"/></a:xfrm><a:prstGeom prst="rect"><a:avLst/></a:prstGeom></p:spPr><p:txBody><a:bodyPr anchor="ctr"/><a:p><a:pPr algn="r"></a:pPr><a:r><a:rPr lang="en-GB" sz="3200"><a:solidFill><a:srgbClr val="808080"/></a:solidFill><a:latin typeface="Calibri"/></a:rPr><a:t>Linkerhelft</a:t></a:r><a:endParaRPr/></a:p></p:txBody></p:sp><p:sp><p:nvSpPr><p:cNvPr id="87" name="TextShape 2"/><p:cNvSpPr txBox="1"/><p:nvPr/></p:nvSpPr><p:spPr><a:xfrm><a:off x="3124080" y="6356520"/><a:ext cx="2895120" cy="364680"/></a:xfrm><a:prstGeom prst="rect"><a:avLst/></a:prstGeom></p:spPr><p:txBody><a:bodyPr anchor="ctr"/><a:p><a:endParaRPr/></a:p><a:p><a:pPr algn="ctr"><a:lnSpc><a:spcPct val="93000"/></a:lnSpc></a:pPr><a:r><a:rPr lang="en-US" sz="1200"><a:solidFill><a:srgbClr val="8b8b8b"/></a:solidFill><a:latin typeface="Calibri"/></a:rPr><a:t>www.escaux.com</a:t></a:r><a:endParaRPr/></a:p></p:txBody></p:sp><p:sp><p:nvSpPr><p:cNvPr id="88" name="CustomShape 3"/><p:cNvSpPr/><p:nvPr/></p:nvSpPr><p:spPr><a:xfrm><a:off x="6507360" y="1641960"/><a:ext cx="1509120" cy="600120"/></a:xfrm><a:prstGeom prst="rect"><a:avLst></a:avLst></a:prstGeom></p:spPr><p:txBody><a:bodyPr bIns="45000" lIns="90000" rIns="90000" tIns="45000"/><a:p><a:pPr><a:lnSpc><a:spcPct val="93000"/></a:lnSpc></a:pPr><a:r><a:rPr lang="en-US"><a:solidFill><a:srgbClr val="808080"/></a:solidFill><a:latin typeface="Arial"/></a:rPr><a:t>Controle gedeelte</a:t></a:r><a:endParaRPr/></a:p></p:txBody></p:sp><p:sp><p:nvSpPr><p:cNvPr id="89" name="CustomShape 4"/><p:cNvSpPr/><p:nvPr/></p:nvSpPr><p:spPr><a:xfrm><a:off x="6507360" y="2167920"/><a:ext cx="2410920" cy="345240"/></a:xfrm><a:prstGeom prst="rect"><a:avLst></a:avLst></a:prstGeom></p:spPr><p:txBody><a:bodyPr bIns="45000" lIns="90000" rIns="90000" tIns="45000"/><a:p><a:pPr><a:lnSpc><a:spcPct val="93000"/></a:lnSpc></a:pPr><a:r><a:rPr lang="en-US"><a:solidFill><a:srgbClr val="808080"/></a:solidFill><a:latin typeface="Arial"/></a:rPr><a:t>Lijn  Status gedeelte</a:t></a:r><a:endParaRPr/></a:p></p:txBody></p:sp><p:sp><p:nvSpPr><p:cNvPr id="90" name="CustomShape 5"/><p:cNvSpPr/><p:nvPr/></p:nvSpPr><p:spPr><a:xfrm><a:off x="6507360" y="3270240"/><a:ext cx="2298240" cy="345240"/></a:xfrm><a:prstGeom prst="rect"><a:avLst></a:avLst></a:prstGeom></p:spPr><p:txBody><a:bodyPr bIns="45000" lIns="90000" rIns="90000" tIns="45000"/><a:p><a:pPr><a:lnSpc><a:spcPct val="93000"/></a:lnSpc></a:pPr><a:r><a:rPr lang="en-US"><a:solidFill><a:srgbClr val="808080"/></a:solidFill><a:latin typeface="Arial"/></a:rPr><a:t>Toezichtsgedeelte</a:t></a:r><a:endParaRPr/></a:p></p:txBody></p:sp><p:sp><p:nvSpPr><p:cNvPr id="91" name="CustomShape 6"/><p:cNvSpPr/><p:nvPr/></p:nvSpPr><p:spPr><a:xfrm><a:off x="6507360" y="4848480"/><a:ext cx="1684440" cy="600120"/></a:xfrm><a:prstGeom prst="rect"><a:avLst></a:avLst></a:prstGeom></p:spPr><p:txBody><a:bodyPr bIns="45000" lIns="90000" rIns="90000" tIns="45000"/><a:p><a:pPr><a:lnSpc><a:spcPct val="93000"/></a:lnSpc></a:pPr><a:r><a:rPr lang="en-US"><a:solidFill><a:srgbClr val="808080"/></a:solidFill><a:latin typeface="Arial"/></a:rPr><a:t>Contactlijst gedeelte</a:t></a:r><a:endParaRPr/></a:p></p:txBody></p:sp><p:cxnSp><p:nvCxnSpPr><p:cNvPr id="92" name="Line 7"/><p:cNvCxnSpPr></p:cNvCxnSpPr><p:nvPr/></p:nvCxnSpPr><p:spPr><1pic:xfrm><a:off x="6500160" y="1603800"/><a:ext cx="1800" cy="401400"/></1pic:xfrm><a:prstGeom prst="straightConnector1"><a:avLst/></a:prstGeom><a:ln w="9360"><a:solidFill><a:srgbClr val="4a7ebb"/></a:solidFill><a:round/><a:headEnd len="med" type="triangle" w="med"/><a:tailEnd len="med" type="triangle" w="med"/></a:ln></p:spPr></p:cxnSp><p:cxnSp><p:nvCxnSpPr><p:cNvPr id="93" name="Line 8"/><p:cNvCxnSpPr></p:cNvCxnSpPr><p:nvPr/></p:nvCxnSpPr><p:spPr><1pic:xfrm><a:off x="6500880" y="1994400"/><a:ext cx="3240" cy="661320"/></1pic:xfrm><a:prstGeom prst="straightConnector1"><a:avLst/></a:prstGeom><a:ln w="9360"><a:solidFill><a:srgbClr val="4a7ebb"/></a:solidFill><a:round/><a:headEnd len="med" type="triangle" w="med"/><a:tailEnd len="med" type="triangle" w="med"/></a:ln></p:spPr></p:cxnSp><p:cxnSp><p:nvCxnSpPr><p:cNvPr id="94" name="Line 9"/><p:cNvCxnSpPr></p:cNvCxnSpPr><p:nvPr/></p:nvCxnSpPr><p:spPr><xfrm><a:off x="6505920" y="2647800"/><a:ext cx="7920" cy="1560960"/></xfrm><a:prstGeom prst="straightConnector1"><a:avLst/></a:prstGeom><a:ln w="9360"><a:solidFill><a:srgbClr val="4a7ebb"/></a:solidFill><a:round/><a:headEnd len="med" type="triangle" w="med"/><a:tailEnd len="med" type="triangle" w="med"/></a:ln></p:spPr></p:cxnSp><p:cxnSp><p:nvCxnSpPr><p:cNvPr id="95" name="Line 10"/><p:cNvCxnSpPr></p:cNvCxnSpPr><p:nvPr/></p:nvCxnSpPr><p:spPr><xfrm><a:off x="6495480" y="4203000"/><a:ext cx="5760" cy="1985040"/></xfrm><a:prstGeom prst="straightConnector1"><a:avLst/></a:prstGeom><a:ln w="9360"><a:solidFill><a:srgbClr val="4a7ebb"/></a:solidFill><a:round/><a:headEnd len="med" type="triangle" w="med"/><a:tailEnd len="med" type="triangle" w="med"/></a:ln></p:spPr></p:cxnSp><p:sp><p:nvSpPr><p:cNvPr id="96" name="CustomShape 11"/><p:cNvSpPr/><p:nvPr/></p:nvSpPr><p:spPr><a:xfrm><a:off x="457200" y="3886200"/><a:ext cx="1503720" cy="1295640"/></a:xfrm><a:prstGeom prst="wedgeRectCallout"><a:avLst><a:gd fmla="val 24857" name="adj1"/><a:gd fmla="val 38886" name="adj2"/></a:avLst></a:prstGeom><a:gradFill><a:gsLst><a:gs pos="0"><a:srgbClr val="bcbcbc"/></a:gs><a:gs pos="100000"><a:srgbClr val="ededed"/></a:gs></a:gsLst><a:lin ang="16200000"/></a:gradFill><a:ln w="3240"><a:solidFill><a:srgbClr val="808080"/></a:solidFill><a:round/></a:ln></p:spPr><p:txBody><a:bodyPr anchor="ctr" bIns="45000" lIns="90000" rIns="90000" tIns="45000"/><a:p><a:pPr algn="ctr"><a:lnSpc><a:spcPct val="93000"/></a:lnSpc></a:pPr><a:r><a:rPr lang="en-US" sz="1200"><a:solidFill><a:srgbClr val="ffffff"/></a:solidFill><a:latin typeface="Arial"/></a:rPr><a:t>Handset/</a:t></a:r><a:endParaRPr/></a:p><a:p><a:pPr algn="ctr"><a:lnSpc><a:spcPct val="93000"/></a:lnSpc></a:pPr><a:r><a:rPr lang="en-US" sz="1200"><a:solidFill><a:srgbClr val="ffffff"/></a:solidFill><a:latin typeface="Arial"/></a:rPr><a:t>hoofdtelefoon</a:t></a:r><a:endParaRPr/></a:p><a:p><a:pPr algn="ctr"><a:lnSpc><a:spcPct val="93000"/></a:lnSpc></a:pPr><a:r><a:rPr lang="en-US" sz="1200"><a:solidFill><a:srgbClr val="ffffff"/></a:solidFill><a:latin typeface="Arial"/></a:rPr><a:t>Doorschakelen </a:t></a:r><a:endParaRPr/></a:p></p:txBody></p:sp></p:spTree></p:cSld><p:timing><p:tnLst><p:par><p:cTn dur="indefinite" id="17" nodeType="tmRoot" restart="never"><p:childTnLst><p:seq><p:cTn dur="indefinite" id="18" nodeType="mainSeq"><p:childTnLst></p:childTnLst></p:cTn><p:prevCondLst><p:cond delay="0" evt="onPrev"><p:tgtEl><p:sldTgt/></p:tgtEl></p:cond></p:prevCondLst><p:nextCondLst><p:cond delay="0" evt="onNext"><p:tgtEl><p:sldTgt/></p:tgtEl></p:cond></p:nextCondLst></p:seq></p:childTnLst></p:cTn></p:par></p:tnLst></p:timing></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Handset of hoofdtelefoon</a:t>
            </a:r>
            <a:endParaRPr/>
          </a:p>
        </p:txBody>
      </p:sp>
      <p:sp>
        <p:nvSpPr>
          <p:cNvPr id="98" name="TextShape 2"/>
          <p:cNvSpPr txBox="1"/>
          <p:nvPr/>
        </p:nvSpPr>
        <p:spPr>
          <a:xfrm>
            <a:off x="457200" y="1214280"/>
            <a:ext cx="6932880" cy="5000400"/>
          </a:xfrm>
          <a:prstGeom prst="rect">
            <a:avLst/>
          </a:prstGeom>
        </p:spPr>
        <p:txBody>
          <a:bodyPr/>
          <a:p>
            <a:pPr>
              <a:lnSpc>
                <a:spcPct val="93000"/>
              </a:lnSpc>
            </a:pPr>
            <a:r>
              <a:rPr lang="en-GB">
                <a:solidFill>
                  <a:srgbClr val="000000"/>
                </a:solidFill>
                <a:latin typeface="Calibri"/>
              </a:rPr>
              <a:t>Werken met behulp van een hoofdtelefoon of een handset.</a:t>
            </a:r>
            <a:endParaRPr/>
          </a:p>
          <a:p>
            <a:pPr>
              <a:lnSpc>
                <a:spcPct val="93000"/>
              </a:lnSpc>
            </a:pPr>
            <a:r>
              <a:rPr lang="en-GB">
                <a:solidFill>
                  <a:srgbClr val="000000"/>
                </a:solidFill>
                <a:latin typeface="Calibri"/>
              </a:rPr>
              <a:t>Doorschakelen is enkel mogelijk wanneer je uitgelogd bent.</a:t>
            </a:r>
            <a:endParaRPr/>
          </a:p>
          <a:p>
            <a:endParaRPr/>
          </a:p>
        </p:txBody>
      </p:sp>
      <p:sp>
        <p:nvSpPr>
          <p:cNvPr id="99"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100" name="Picture 3"/>
          <p:cNvPicPr/>
          <p:nvPr/>
        </p:nvPicPr>
        <p:blipFill>
          <a:blip r:embed="rId1"/>
          <a:stretch>
            <a:fillRect/>
          </a:stretch>
        </p:blipFill>
        <p:spPr>
          <a:xfrm>
            <a:off x="3858480" y="3450600"/>
            <a:ext cx="1086480" cy="601200"/>
          </a:xfrm>
          <a:prstGeom prst="rect">
            <a:avLst/>
          </a:prstGeom>
        </p:spPr>
      </p:pic>
    </p:spTree>
  </p:cSld>
</p:sld>
</file>

<file path=ppt/slides/slide12.xml><?xml version="1.0" encoding="UTF-8" standalone="yes"?>
<p:sld xmlns:a="http://schemas.openxmlformats.org/drawingml/2006/main" xmlns:p="http://schemas.openxmlformats.org/presentationml/2006/main" xmlns:r="http://schemas.openxmlformats.org/officeDocument/2006/relationships"><p:cSld><p:spTree><p:nvGrpSpPr>        <p:cNvPr id="1" name=""/>        <p:cNvGrpSpPr/>        <p:nvPr/>      </p:nvGrpSpPr>      <p:grpSpPr>        <a:xfrm>          <a:off x="0" y="0"/>          <a:ext cx="0" cy="0"/>          <a:chOff x="0" y="0"/>          <a:chExt cx="0" cy="0"/>        </a:xfrm>      </p:grpSpPr><p:pic><p:nvPicPr><p:cNvPr descr="" id="101" name="Picture 10"/><p:cNvPicPr/><p:nvPr/></p:nvPicPr><p:blipFill><a:blip r:embed="rId1"></a:blip><a:stretch><a:fillRect/></a:stretch></p:blipFill><p:spPr><a:xfrm><a:off x="839160" y="1161000"/><a:ext cx="4458960" cy="4851000"/></a:xfrm><a:prstGeom prst="rect"><a:avLst/></a:prstGeom></p:spPr></p:pic><p:sp><p:nvSpPr><p:cNvPr id="102" name="TextShape 1"/><p:cNvSpPr txBox="1"/><p:nvPr/></p:nvSpPr><p:spPr><a:xfrm><a:off x="2786040" y="274680"/><a:ext cx="5900400" cy="796680"/></a:xfrm><a:prstGeom prst="rect"><a:avLst/></a:prstGeom></p:spPr><p:txBody><a:bodyPr anchor="ctr"/><a:p><a:pPr algn="r"></a:pPr><a:r><a:rPr lang="en-GB" sz="3200"><a:solidFill><a:srgbClr val="808080"/></a:solidFill><a:latin typeface="Calibri"/></a:rPr><a:t>Rechtergedeelte</a:t></a:r><a:endParaRPr/></a:p></p:txBody></p:sp><p:sp><p:nvSpPr><p:cNvPr id="103" name="TextShape 2"/><p:cNvSpPr txBox="1"/><p:nvPr/></p:nvSpPr><p:spPr><a:xfrm><a:off x="3124080" y="6356520"/><a:ext cx="2895120" cy="364680"/></a:xfrm><a:prstGeom prst="rect"><a:avLst/></a:prstGeom></p:spPr><p:txBody><a:bodyPr anchor="ctr"/><a:p><a:endParaRPr/></a:p><a:p><a:pPr algn="ctr"><a:lnSpc><a:spcPct val="93000"/></a:lnSpc></a:pPr><a:r><a:rPr lang="en-US" sz="1200"><a:solidFill><a:srgbClr val="8b8b8b"/></a:solidFill><a:latin typeface="Calibri"/></a:rPr><a:t>www.escaux.com</a:t></a:r><a:endParaRPr/></a:p></p:txBody></p:sp><p:pic><p:nvPicPr><p:cNvPr descr="" id="104" name="Picture 5"/><p:cNvPicPr/><p:nvPr/></p:nvPicPr><p:blipFill><a:blip r:embed="rId2"></a:blip><a:stretch><a:fillRect/></a:stretch></p:blipFill><p:spPr><a:xfrm><a:off x="871200" y="1843920"/><a:ext cx="4287960" cy="2582280"/></a:xfrm><a:prstGeom prst="rect"><a:avLst/></a:prstGeom></p:spPr></p:pic><p:sp><p:nvSpPr><p:cNvPr id="105" name="CustomShape 3"/><p:cNvSpPr/><p:nvPr/></p:nvSpPr><p:spPr><a:xfrm><a:off x="5405040" y="2944440"/><a:ext cx="2298240" cy="345240"/></a:xfrm><a:prstGeom prst="rect"><a:avLst></a:avLst></a:prstGeom></p:spPr><p:txBody><a:bodyPr bIns="45000" lIns="90000" rIns="90000" tIns="45000"/><a:p><a:pPr><a:lnSpc><a:spcPct val="93000"/></a:lnSpc></a:pPr><a:r><a:rPr lang="en-US"><a:solidFill><a:srgbClr val="808080"/></a:solidFill><a:latin typeface="Arial"/></a:rPr><a:t>Web plugin gedeelte</a:t></a:r><a:endParaRPr/></a:p></p:txBody></p:sp><p:cxnSp><p:nvCxnSpPr><p:cNvPr id="106" name="Line 4"/><p:cNvCxnSpPr></p:cNvCxnSpPr><p:nvPr/></p:nvCxnSpPr><p:spPr><1pic:xfrm><a:off x="5398560" y="1704960"/><a:ext cx="1800" cy="2905560"/></1pic:xfrm><a:prstGeom prst="straightConnector1"><a:avLst/></a:prstGeom><a:ln w="9360"><a:solidFill><a:srgbClr val="4a7ebb"/></a:solidFill><a:round/><a:headEnd len="med" type="triangle" w="med"/><a:tailEnd len="med" type="triangle" w="med"/></a:ln></p:spPr></p:cxnSp><p:cxnSp><p:nvCxnSpPr><p:cNvPr id="107" name="Line 5"/><p:cNvCxnSpPr></p:cNvCxnSpPr><p:nvPr/></p:nvCxnSpPr><p:spPr><1pic:xfrm><a:off x="5400000" y="4647600"/><a:ext cx="1800" cy="1193400"/></1pic:xfrm><a:prstGeom prst="straightConnector1"><a:avLst/></a:prstGeom><a:ln w="9360"><a:solidFill><a:srgbClr val="4a7ebb"/></a:solidFill><a:round/><a:headEnd len="med" type="triangle" w="med"/><a:tailEnd len="med" type="triangle" w="med"/></a:ln></p:spPr></p:cxnSp><p:sp><p:nvSpPr><p:cNvPr id="108" name="CustomShape 6"/><p:cNvSpPr/><p:nvPr/></p:nvSpPr><p:spPr><a:xfrm><a:off x="5407200" y="4988520"/><a:ext cx="2298240" cy="345240"/></a:xfrm><a:prstGeom prst="rect"><a:avLst></a:avLst></a:prstGeom></p:spPr><p:txBody><a:bodyPr bIns="45000" lIns="90000" rIns="90000" tIns="45000"/><a:p><a:pPr><a:lnSpc><a:spcPct val="93000"/></a:lnSpc></a:pPr><a:r><a:rPr lang="en-US"><a:solidFill><a:srgbClr val="808080"/></a:solidFill><a:latin typeface="Arial"/></a:rPr><a:t>Speeddial gedeelte</a:t></a:r><a:endParaRPr/></a:p></p:txBody></p:sp><p:sp><p:nvSpPr><p:cNvPr id="109" name="CustomShape 7"/><p:cNvSpPr/><p:nvPr/></p:nvSpPr><p:spPr><a:xfrm><a:off x="6227640" y="5824440"/><a:ext cx="1751040" cy="356760"/></a:xfrm><a:prstGeom prst="wedgeRectCallout"><a:avLst><a:gd fmla="val -14576" name="adj1"/><a:gd fmla="val 6270" name="adj2"/></a:avLst></a:prstGeom><a:gradFill><a:gsLst><a:gs pos="0"><a:srgbClr val="bcbcbc"/></a:gs><a:gs pos="100000"><a:srgbClr val="ededed"/></a:gs></a:gsLst><a:lin ang="16200000"/></a:gradFill><a:ln w="3240"><a:solidFill><a:srgbClr val="808080"/></a:solidFill><a:round/></a:ln></p:spPr><p:txBody><a:bodyPr anchor="ctr" bIns="45000" lIns="90000" rIns="90000" tIns="45000"/><a:p><a:pPr algn="ctr"><a:lnSpc><a:spcPct val="93000"/></a:lnSpc></a:pPr><a:r><a:rPr lang="en-US"><a:solidFill><a:srgbClr val="ffffff"/></a:solidFill><a:latin typeface="Arial"/></a:rPr><a:t>Miniwerkbalk</a:t></a:r><a:endParaRPr/></a:p></p:txBody></p:sp></p:spTree></p:cSld><p:timing><p:tnLst><p:par><p:cTn dur="indefinite" id="19" nodeType="tmRoot" restart="never"><p:childTnLst><p:seq><p:cTn dur="indefinite" id="20" nodeType="mainSeq"><p:childTnLst></p:childTnLst></p:cTn><p:prevCondLst><p:cond delay="0" evt="onPrev"><p:tgtEl><p:sldTgt/></p:tgtEl></p:cond></p:prevCondLst><p:nextCondLst><p:cond delay="0" evt="onNext"><p:tgtEl><p:sldTgt/></p:tgtEl></p:cond></p:nextCondLst></p:seq></p:childTnLst></p:cTn></p:par></p:tnLst></p:timing></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Focus Web Plugin</a:t>
            </a:r>
            <a:endParaRPr/>
          </a:p>
        </p:txBody>
      </p:sp>
      <p:sp>
        <p:nvSpPr>
          <p:cNvPr id="111" name="TextShape 2"/>
          <p:cNvSpPr txBox="1"/>
          <p:nvPr/>
        </p:nvSpPr>
        <p:spPr>
          <a:xfrm>
            <a:off x="457200" y="5010480"/>
            <a:ext cx="8229240" cy="1204200"/>
          </a:xfrm>
          <a:prstGeom prst="rect">
            <a:avLst/>
          </a:prstGeom>
        </p:spPr>
        <p:txBody>
          <a:bodyPr/>
          <a:p>
            <a:pPr>
              <a:lnSpc>
                <a:spcPct val="93000"/>
              </a:lnSpc>
            </a:pPr>
            <a:r>
              <a:rPr lang="en-GB">
                <a:solidFill>
                  <a:srgbClr val="000000"/>
                </a:solidFill>
                <a:latin typeface="Calibri"/>
              </a:rPr>
              <a:t>De toetsenbordingangen kunnen ofwel  opgevangen worden door de net.Console of door de ingesloten browser component.</a:t>
            </a:r>
            <a:endParaRPr/>
          </a:p>
          <a:p>
            <a:pPr>
              <a:lnSpc>
                <a:spcPct val="93000"/>
              </a:lnSpc>
            </a:pPr>
            <a:r>
              <a:rPr lang="en-GB">
                <a:solidFill>
                  <a:srgbClr val="000000"/>
                </a:solidFill>
                <a:latin typeface="Calibri"/>
              </a:rPr>
              <a:t>De webcomponent zal alle keyboardshortcuts opvangen als het focus heeft en wordt aangeduid door een leeslijn die de webcomponent omringt.</a:t>
            </a:r>
            <a:endParaRPr/>
          </a:p>
        </p:txBody>
      </p:sp>
      <p:sp>
        <p:nvSpPr>
          <p:cNvPr id="112"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113" name="Picture 10"/>
          <p:cNvPicPr/>
          <p:nvPr/>
        </p:nvPicPr>
        <p:blipFill>
          <a:blip r:embed="rId1"/>
          <a:stretch>
            <a:fillRect/>
          </a:stretch>
        </p:blipFill>
        <p:spPr>
          <a:xfrm>
            <a:off x="588600" y="1161000"/>
            <a:ext cx="3857760" cy="3823920"/>
          </a:xfrm>
          <a:prstGeom prst="rect">
            <a:avLst/>
          </a:prstGeom>
        </p:spPr>
      </p:pic>
      <p:pic>
        <p:nvPicPr>
          <p:cNvPr descr="" id="114" name="Picture 5"/>
          <p:cNvPicPr/>
          <p:nvPr/>
        </p:nvPicPr>
        <p:blipFill>
          <a:blip r:embed="rId2"/>
          <a:stretch>
            <a:fillRect/>
          </a:stretch>
        </p:blipFill>
        <p:spPr>
          <a:xfrm>
            <a:off x="616320" y="1699560"/>
            <a:ext cx="3709800" cy="2035800"/>
          </a:xfrm>
          <a:prstGeom prst="rect">
            <a:avLst/>
          </a:prstGeom>
        </p:spPr>
      </p:pic>
      <p:pic>
        <p:nvPicPr>
          <p:cNvPr descr="" id="115" name="Picture 10"/>
          <p:cNvPicPr/>
          <p:nvPr/>
        </p:nvPicPr>
        <p:blipFill>
          <a:blip r:embed="rId3"/>
          <a:stretch>
            <a:fillRect/>
          </a:stretch>
        </p:blipFill>
        <p:spPr>
          <a:xfrm>
            <a:off x="4749480" y="1163160"/>
            <a:ext cx="3857760" cy="3823920"/>
          </a:xfrm>
          <a:prstGeom prst="rect">
            <a:avLst/>
          </a:prstGeom>
        </p:spPr>
      </p:pic>
      <p:pic>
        <p:nvPicPr>
          <p:cNvPr descr="" id="116" name="Picture 5"/>
          <p:cNvPicPr/>
          <p:nvPr/>
        </p:nvPicPr>
        <p:blipFill>
          <a:blip r:embed="rId4"/>
          <a:stretch>
            <a:fillRect/>
          </a:stretch>
        </p:blipFill>
        <p:spPr>
          <a:xfrm>
            <a:off x="4777200" y="1701360"/>
            <a:ext cx="3709800" cy="2035800"/>
          </a:xfrm>
          <a:prstGeom prst="rect">
            <a:avLst/>
          </a:prstGeom>
        </p:spPr>
      </p:pic>
      <p:sp>
        <p:nvSpPr>
          <p:cNvPr id="117" name="CustomShape 4"/>
          <p:cNvSpPr/>
          <p:nvPr/>
        </p:nvSpPr>
        <p:spPr>
          <a:xfrm>
            <a:off x="4776840" y="1562760"/>
            <a:ext cx="3793680" cy="2244600"/>
          </a:xfrm>
          <a:prstGeom prst="rect">
            <a:avLst/>
          </a:prstGeom>
          <a:ln w="3240">
            <a:solidFill>
              <a:srgbClr val="ff0000"/>
            </a:solidFill>
            <a:round/>
          </a:ln>
        </p:spPr>
      </p:sp>
      <p:sp>
        <p:nvSpPr>
          <p:cNvPr id="118" name="CustomShape 5"/>
          <p:cNvSpPr/>
          <p:nvPr/>
        </p:nvSpPr>
        <p:spPr>
          <a:xfrm>
            <a:off x="6186600" y="2056320"/>
            <a:ext cx="1731600" cy="546480"/>
          </a:xfrm>
          <a:prstGeom prst="wedgeRectCallout">
            <a:avLst>
              <a:gd fmla="val 910" name="adj1"/>
              <a:gd fmla="val 40655"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Focus op de webcomponent </a:t>
            </a:r>
            <a:endParaRPr/>
          </a:p>
        </p:txBody>
      </p:sp>
      <p:sp>
        <p:nvSpPr>
          <p:cNvPr id="119" name="CustomShape 6"/>
          <p:cNvSpPr/>
          <p:nvPr/>
        </p:nvSpPr>
        <p:spPr>
          <a:xfrm>
            <a:off x="1766880" y="2897640"/>
            <a:ext cx="1731600" cy="546480"/>
          </a:xfrm>
          <a:prstGeom prst="wedgeRectCallout">
            <a:avLst>
              <a:gd fmla="val 910" name="adj1"/>
              <a:gd fmla="val 40655"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Focus op de hoofdtoepassing</a:t>
            </a:r>
            <a:endParaRPr/>
          </a:p>
        </p:txBody>
      </p:sp>
    </p:spTree>
  </p:cSld>
  <p:timing>
    <p:tnLst>
      <p:par>
        <p:cTn dur="indefinite" id="21" nodeType="tmRoot" restart="never">
          <p:childTnLst>
            <p:seq>
              <p:cTn dur="indefinite" id="22" nodeType="mainSeq">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Miniwerkbalk</a:t>
            </a:r>
            <a:endParaRPr/>
          </a:p>
        </p:txBody>
      </p:sp>
      <p:sp>
        <p:nvSpPr>
          <p:cNvPr id="121"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122" name="Picture 2"/>
          <p:cNvPicPr/>
          <p:nvPr/>
        </p:nvPicPr>
        <p:blipFill>
          <a:blip r:embed="rId1"/>
          <a:stretch>
            <a:fillRect/>
          </a:stretch>
        </p:blipFill>
        <p:spPr>
          <a:xfrm>
            <a:off x="2829240" y="2890080"/>
            <a:ext cx="3571200" cy="713880"/>
          </a:xfrm>
          <a:prstGeom prst="rect">
            <a:avLst/>
          </a:prstGeom>
        </p:spPr>
      </p:pic>
      <p:sp>
        <p:nvSpPr>
          <p:cNvPr id="123" name="CustomShape 3"/>
          <p:cNvSpPr/>
          <p:nvPr/>
        </p:nvSpPr>
        <p:spPr>
          <a:xfrm>
            <a:off x="1649880" y="1490760"/>
            <a:ext cx="1731600" cy="546480"/>
          </a:xfrm>
          <a:prstGeom prst="wedgeRectCallout">
            <a:avLst>
              <a:gd fmla="val 19871" name="adj1"/>
              <a:gd fmla="val 65809"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Documentatie</a:t>
            </a:r>
            <a:endParaRPr/>
          </a:p>
        </p:txBody>
      </p:sp>
      <p:sp>
        <p:nvSpPr>
          <p:cNvPr id="124" name="CustomShape 4"/>
          <p:cNvSpPr/>
          <p:nvPr/>
        </p:nvSpPr>
        <p:spPr>
          <a:xfrm>
            <a:off x="2541240" y="3960360"/>
            <a:ext cx="1731600" cy="523800"/>
          </a:xfrm>
          <a:prstGeom prst="wedgeRectCallout">
            <a:avLst>
              <a:gd fmla="val 17393" name="adj1"/>
              <a:gd fmla="val -28557"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Voorkeuren</a:t>
            </a:r>
            <a:endParaRPr/>
          </a:p>
        </p:txBody>
      </p:sp>
      <p:sp>
        <p:nvSpPr>
          <p:cNvPr id="125" name="CustomShape 5"/>
          <p:cNvSpPr/>
          <p:nvPr/>
        </p:nvSpPr>
        <p:spPr>
          <a:xfrm>
            <a:off x="3921480" y="4701600"/>
            <a:ext cx="1731600" cy="523800"/>
          </a:xfrm>
          <a:prstGeom prst="wedgeRectCallout">
            <a:avLst>
              <a:gd fmla="val 19027" name="adj1"/>
              <a:gd fmla="val -61046"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Stuur een bug rapport</a:t>
            </a:r>
            <a:endParaRPr/>
          </a:p>
        </p:txBody>
      </p:sp>
      <p:sp>
        <p:nvSpPr>
          <p:cNvPr id="126" name="CustomShape 6"/>
          <p:cNvSpPr/>
          <p:nvPr/>
        </p:nvSpPr>
        <p:spPr>
          <a:xfrm>
            <a:off x="3731400" y="1505160"/>
            <a:ext cx="1731600" cy="546480"/>
          </a:xfrm>
          <a:prstGeom prst="wedgeRectCallout">
            <a:avLst>
              <a:gd fmla="val 12463" name="adj1"/>
              <a:gd fmla="val 67729"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Sync contacten</a:t>
            </a:r>
            <a:endParaRPr/>
          </a:p>
        </p:txBody>
      </p:sp>
      <p:sp>
        <p:nvSpPr>
          <p:cNvPr id="127" name="CustomShape 7"/>
          <p:cNvSpPr/>
          <p:nvPr/>
        </p:nvSpPr>
        <p:spPr>
          <a:xfrm>
            <a:off x="5787720" y="1352880"/>
            <a:ext cx="2053080" cy="700920"/>
          </a:xfrm>
          <a:prstGeom prst="wedgeRectCallout">
            <a:avLst>
              <a:gd fmla="val 2881" name="adj1"/>
              <a:gd fmla="val 55818"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Status van de serververbinding</a:t>
            </a:r>
            <a:endParaRPr/>
          </a:p>
        </p:txBody>
      </p:sp>
    </p:spTree>
  </p:cSld>
  <p:timing>
    <p:tnLst>
      <p:par>
        <p:cTn dur="indefinite" id="23" nodeType="tmRoot" restart="never">
          <p:childTnLst>
            <p:seq>
              <p:cTn id="24" nodeType="mainSeq">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Controlegedeelte</a:t>
            </a:r>
            <a:endParaRPr/>
          </a:p>
        </p:txBody>
      </p:sp>
      <p:sp>
        <p:nvSpPr>
          <p:cNvPr id="129"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
        <p:nvSpPr>
          <p:cNvPr id="130" name="TextShape 3"/>
          <p:cNvSpPr txBox="1"/>
          <p:nvPr/>
        </p:nvSpPr>
        <p:spPr>
          <a:xfrm>
            <a:off x="463680" y="1227960"/>
            <a:ext cx="8567280" cy="3526920"/>
          </a:xfrm>
          <a:prstGeom prst="rect">
            <a:avLst/>
          </a:prstGeom>
        </p:spPr>
        <p:txBody>
          <a:bodyPr/>
          <a:p>
            <a:pPr>
              <a:buSzPct val="45000"/>
              <a:buFont typeface="Arial"/>
              <a:buChar char="•"/>
            </a:pPr>
            <a:r>
              <a:rPr lang="en-GB" sz="3200">
                <a:solidFill>
                  <a:srgbClr val="808080"/>
                </a:solidFill>
                <a:latin typeface="Calibri"/>
              </a:rPr>
              <a:t>De verschillende controletoetsen zijn contextgevoelig</a:t>
            </a:r>
            <a:endParaRPr/>
          </a:p>
          <a:p>
            <a:pPr lvl="1">
              <a:buSzPct val="45000"/>
              <a:buFont typeface="Arial"/>
              <a:buChar char="–"/>
            </a:pPr>
            <a:r>
              <a:rPr lang="en-GB">
                <a:solidFill>
                  <a:srgbClr val="808080"/>
                </a:solidFill>
                <a:latin typeface="Calibri"/>
              </a:rPr>
              <a:t>Enkel de gekleurde toetsen zijn actief</a:t>
            </a:r>
            <a:endParaRPr/>
          </a:p>
        </p:txBody>
      </p:sp>
      <p:pic>
        <p:nvPicPr>
          <p:cNvPr descr="" id="131" name="Picture 29"/>
          <p:cNvPicPr/>
          <p:nvPr/>
        </p:nvPicPr>
        <p:blipFill>
          <a:blip r:embed="rId1"/>
          <a:stretch>
            <a:fillRect/>
          </a:stretch>
        </p:blipFill>
        <p:spPr>
          <a:xfrm>
            <a:off x="177120" y="3804840"/>
            <a:ext cx="8757360" cy="783720"/>
          </a:xfrm>
          <a:prstGeom prst="rect">
            <a:avLst/>
          </a:prstGeom>
        </p:spPr>
      </p:pic>
      <p:sp>
        <p:nvSpPr>
          <p:cNvPr id="132" name="CustomShape 4"/>
          <p:cNvSpPr/>
          <p:nvPr/>
        </p:nvSpPr>
        <p:spPr>
          <a:xfrm>
            <a:off x="187920" y="5014440"/>
            <a:ext cx="1127160" cy="826200"/>
          </a:xfrm>
          <a:prstGeom prst="wedgeRectCallout">
            <a:avLst>
              <a:gd fmla="val 6055" name="adj1"/>
              <a:gd fmla="val -20762"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Aanvaarden</a:t>
            </a:r>
            <a:endParaRPr/>
          </a:p>
        </p:txBody>
      </p:sp>
      <p:sp>
        <p:nvSpPr>
          <p:cNvPr id="133" name="CustomShape 5"/>
          <p:cNvSpPr/>
          <p:nvPr/>
        </p:nvSpPr>
        <p:spPr>
          <a:xfrm>
            <a:off x="853920" y="2574000"/>
            <a:ext cx="1127160" cy="826200"/>
          </a:xfrm>
          <a:prstGeom prst="wedgeRectCallout">
            <a:avLst>
              <a:gd fmla="val 5510" name="adj1"/>
              <a:gd fmla="val 40133"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Verbreken</a:t>
            </a:r>
            <a:endParaRPr/>
          </a:p>
        </p:txBody>
      </p:sp>
      <p:sp>
        <p:nvSpPr>
          <p:cNvPr id="134" name="CustomShape 6"/>
          <p:cNvSpPr/>
          <p:nvPr/>
        </p:nvSpPr>
        <p:spPr>
          <a:xfrm>
            <a:off x="2321640" y="2576160"/>
            <a:ext cx="1127160" cy="826200"/>
          </a:xfrm>
          <a:prstGeom prst="wedgeRectCallout">
            <a:avLst>
              <a:gd fmla="val 5144" name="adj1"/>
              <a:gd fmla="val 41516"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Doorschakelen</a:t>
            </a:r>
            <a:endParaRPr/>
          </a:p>
        </p:txBody>
      </p:sp>
      <p:sp>
        <p:nvSpPr>
          <p:cNvPr id="135" name="CustomShape 7"/>
          <p:cNvSpPr/>
          <p:nvPr/>
        </p:nvSpPr>
        <p:spPr>
          <a:xfrm>
            <a:off x="3576240" y="2578320"/>
            <a:ext cx="1127160" cy="826200"/>
          </a:xfrm>
          <a:prstGeom prst="wedgeRectCallout">
            <a:avLst>
              <a:gd fmla="val 6441" name="adj1"/>
              <a:gd fmla="val 41657"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Gericht parkeren</a:t>
            </a:r>
            <a:endParaRPr/>
          </a:p>
        </p:txBody>
      </p:sp>
      <p:sp>
        <p:nvSpPr>
          <p:cNvPr id="136" name="CustomShape 8"/>
          <p:cNvSpPr/>
          <p:nvPr/>
        </p:nvSpPr>
        <p:spPr>
          <a:xfrm>
            <a:off x="4880880" y="2580480"/>
            <a:ext cx="1127160" cy="826200"/>
          </a:xfrm>
          <a:prstGeom prst="wedgeRectCallout">
            <a:avLst>
              <a:gd fmla="val 6482" name="adj1"/>
              <a:gd fmla="val 40575"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Kamperen</a:t>
            </a:r>
            <a:endParaRPr/>
          </a:p>
        </p:txBody>
      </p:sp>
      <p:sp>
        <p:nvSpPr>
          <p:cNvPr id="137" name="CustomShape 9"/>
          <p:cNvSpPr/>
          <p:nvPr/>
        </p:nvSpPr>
        <p:spPr>
          <a:xfrm>
            <a:off x="6336000" y="2582280"/>
            <a:ext cx="1127160" cy="826200"/>
          </a:xfrm>
          <a:prstGeom prst="wedgeRectCallout">
            <a:avLst>
              <a:gd fmla="val 6806" name="adj1"/>
              <a:gd fmla="val 40942"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a:solidFill>
                  <a:srgbClr val="ffffff"/>
                </a:solidFill>
                <a:latin typeface="Arial"/>
              </a:rPr>
              <a:t>Pauze</a:t>
            </a:r>
            <a:endParaRPr/>
          </a:p>
        </p:txBody>
      </p:sp>
      <p:sp>
        <p:nvSpPr>
          <p:cNvPr id="138" name="CustomShape 10"/>
          <p:cNvSpPr/>
          <p:nvPr/>
        </p:nvSpPr>
        <p:spPr>
          <a:xfrm>
            <a:off x="7778520" y="2571840"/>
            <a:ext cx="1127160" cy="826200"/>
          </a:xfrm>
          <a:prstGeom prst="wedgeRectCallout">
            <a:avLst>
              <a:gd fmla="val 11441" name="adj1"/>
              <a:gd fmla="val 38543"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Persoon</a:t>
            </a:r>
            <a:endParaRPr/>
          </a:p>
          <a:p>
            <a:pPr algn="ctr">
              <a:lnSpc>
                <a:spcPct val="93000"/>
              </a:lnSpc>
            </a:pPr>
            <a:r>
              <a:rPr lang="en-US" sz="1600">
                <a:solidFill>
                  <a:srgbClr val="ffffff"/>
                </a:solidFill>
                <a:latin typeface="Arial"/>
              </a:rPr>
              <a:t>lijke wachtrij</a:t>
            </a:r>
            <a:endParaRPr/>
          </a:p>
          <a:p>
            <a:endParaRPr/>
          </a:p>
        </p:txBody>
      </p:sp>
      <p:sp>
        <p:nvSpPr>
          <p:cNvPr id="139" name="CustomShape 11"/>
          <p:cNvSpPr/>
          <p:nvPr/>
        </p:nvSpPr>
        <p:spPr>
          <a:xfrm>
            <a:off x="1630440" y="5016600"/>
            <a:ext cx="1127160" cy="826200"/>
          </a:xfrm>
          <a:prstGeom prst="wedgeRectCallout">
            <a:avLst>
              <a:gd fmla="val 6924" name="adj1"/>
              <a:gd fmla="val -21440"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In wacht zetten</a:t>
            </a:r>
            <a:endParaRPr/>
          </a:p>
        </p:txBody>
      </p:sp>
      <p:sp>
        <p:nvSpPr>
          <p:cNvPr id="140" name="CustomShape 12"/>
          <p:cNvSpPr/>
          <p:nvPr/>
        </p:nvSpPr>
        <p:spPr>
          <a:xfrm>
            <a:off x="2972880" y="5006160"/>
            <a:ext cx="1127160" cy="826200"/>
          </a:xfrm>
          <a:prstGeom prst="wedgeRectCallout">
            <a:avLst>
              <a:gd fmla="val 6241" name="adj1"/>
              <a:gd fmla="val -21374"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Parkeren</a:t>
            </a:r>
            <a:endParaRPr/>
          </a:p>
        </p:txBody>
      </p:sp>
      <p:sp>
        <p:nvSpPr>
          <p:cNvPr id="141" name="CustomShape 13"/>
          <p:cNvSpPr/>
          <p:nvPr/>
        </p:nvSpPr>
        <p:spPr>
          <a:xfrm>
            <a:off x="4265280" y="5008320"/>
            <a:ext cx="1127160" cy="826200"/>
          </a:xfrm>
          <a:prstGeom prst="wedgeRectCallout">
            <a:avLst>
              <a:gd fmla="val 5910" name="adj1"/>
              <a:gd fmla="val -21430"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Kettingoproep</a:t>
            </a:r>
            <a:endParaRPr/>
          </a:p>
        </p:txBody>
      </p:sp>
      <p:sp>
        <p:nvSpPr>
          <p:cNvPr id="142" name="CustomShape 14"/>
          <p:cNvSpPr/>
          <p:nvPr/>
        </p:nvSpPr>
        <p:spPr>
          <a:xfrm>
            <a:off x="5720400" y="5010480"/>
            <a:ext cx="1127160" cy="826200"/>
          </a:xfrm>
          <a:prstGeom prst="wedgeRectCallout">
            <a:avLst>
              <a:gd fmla="val 5482" name="adj1"/>
              <a:gd fmla="val -21073"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Uitloggen</a:t>
            </a:r>
            <a:endParaRPr/>
          </a:p>
        </p:txBody>
      </p:sp>
      <p:sp>
        <p:nvSpPr>
          <p:cNvPr id="143" name="CustomShape 15"/>
          <p:cNvSpPr/>
          <p:nvPr/>
        </p:nvSpPr>
        <p:spPr>
          <a:xfrm>
            <a:off x="7250400" y="5012640"/>
            <a:ext cx="1127160" cy="826200"/>
          </a:xfrm>
          <a:prstGeom prst="wedgeRectCallout">
            <a:avLst>
              <a:gd fmla="val 6027" name="adj1"/>
              <a:gd fmla="val -18871"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Algemene wachtrij</a:t>
            </a:r>
            <a:endParaRPr/>
          </a:p>
        </p:txBody>
      </p:sp>
    </p:spTree>
  </p:cSld>
  <p:timing>
    <p:tnLst>
      <p:par>
        <p:cTn dur="indefinite" id="25" nodeType="tmRoot" restart="never">
          <p:childTnLst>
            <p:seq>
              <p:cTn dur="indefinite" id="26" nodeType="mainSeq">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Control e gedeelte</a:t>
            </a:r>
            <a:endParaRPr/>
          </a:p>
        </p:txBody>
      </p:sp>
      <p:sp>
        <p:nvSpPr>
          <p:cNvPr id="145"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
        <p:nvSpPr>
          <p:cNvPr id="146" name="TextShape 3"/>
          <p:cNvSpPr txBox="1"/>
          <p:nvPr/>
        </p:nvSpPr>
        <p:spPr>
          <a:xfrm>
            <a:off x="463680" y="1227960"/>
            <a:ext cx="8567280" cy="3526920"/>
          </a:xfrm>
          <a:prstGeom prst="rect">
            <a:avLst/>
          </a:prstGeom>
        </p:spPr>
        <p:txBody>
          <a:bodyPr/>
          <a:p>
            <a:pPr>
              <a:buSzPct val="45000"/>
              <a:buFont typeface="Arial"/>
              <a:buChar char="•"/>
            </a:pPr>
            <a:r>
              <a:rPr lang="en-GB" sz="2800">
                <a:solidFill>
                  <a:srgbClr val="808080"/>
                </a:solidFill>
                <a:latin typeface="Calibri"/>
              </a:rPr>
              <a:t>De kleur van de wachtrij verandert naargelang het aantal oproepen in wacht</a:t>
            </a:r>
            <a:endParaRPr/>
          </a:p>
        </p:txBody>
      </p:sp>
      <p:pic>
        <p:nvPicPr>
          <p:cNvPr descr="" id="147" name="Picture 3"/>
          <p:cNvPicPr/>
          <p:nvPr/>
        </p:nvPicPr>
        <p:blipFill>
          <a:blip r:embed="rId1"/>
          <a:stretch>
            <a:fillRect/>
          </a:stretch>
        </p:blipFill>
        <p:spPr>
          <a:xfrm>
            <a:off x="5464080" y="1921680"/>
            <a:ext cx="2201760" cy="926640"/>
          </a:xfrm>
          <a:prstGeom prst="rect">
            <a:avLst/>
          </a:prstGeom>
        </p:spPr>
      </p:pic>
      <p:pic>
        <p:nvPicPr>
          <p:cNvPr descr="" id="148" name="Picture 4"/>
          <p:cNvPicPr/>
          <p:nvPr/>
        </p:nvPicPr>
        <p:blipFill>
          <a:blip r:embed="rId2"/>
          <a:stretch>
            <a:fillRect/>
          </a:stretch>
        </p:blipFill>
        <p:spPr>
          <a:xfrm>
            <a:off x="5476320" y="3022560"/>
            <a:ext cx="2201760" cy="941400"/>
          </a:xfrm>
          <a:prstGeom prst="rect">
            <a:avLst/>
          </a:prstGeom>
        </p:spPr>
      </p:pic>
      <p:pic>
        <p:nvPicPr>
          <p:cNvPr descr="" id="149" name="Picture 5"/>
          <p:cNvPicPr/>
          <p:nvPr/>
        </p:nvPicPr>
        <p:blipFill>
          <a:blip r:embed="rId3"/>
          <a:stretch>
            <a:fillRect/>
          </a:stretch>
        </p:blipFill>
        <p:spPr>
          <a:xfrm>
            <a:off x="5464080" y="4137480"/>
            <a:ext cx="2201760" cy="912240"/>
          </a:xfrm>
          <a:prstGeom prst="rect">
            <a:avLst/>
          </a:prstGeom>
        </p:spPr>
      </p:pic>
      <p:pic>
        <p:nvPicPr>
          <p:cNvPr descr="" id="150" name="Picture 6"/>
          <p:cNvPicPr/>
          <p:nvPr/>
        </p:nvPicPr>
        <p:blipFill>
          <a:blip r:embed="rId4"/>
          <a:stretch>
            <a:fillRect/>
          </a:stretch>
        </p:blipFill>
        <p:spPr>
          <a:xfrm>
            <a:off x="5464080" y="5223960"/>
            <a:ext cx="2201760" cy="941400"/>
          </a:xfrm>
          <a:prstGeom prst="rect">
            <a:avLst/>
          </a:prstGeom>
        </p:spPr>
      </p:pic>
      <p:sp>
        <p:nvSpPr>
          <p:cNvPr id="151" name="CustomShape 4"/>
          <p:cNvSpPr/>
          <p:nvPr/>
        </p:nvSpPr>
        <p:spPr>
          <a:xfrm>
            <a:off x="4304520" y="2308320"/>
            <a:ext cx="1082880" cy="288360"/>
          </a:xfrm>
          <a:prstGeom prst="rect">
            <a:avLst/>
          </a:prstGeom>
        </p:spPr>
        <p:txBody>
          <a:bodyPr bIns="45000" lIns="90000" rIns="90000" tIns="45000" wrap="none"/>
          <a:p>
            <a:pPr>
              <a:lnSpc>
                <a:spcPct val="93000"/>
              </a:lnSpc>
            </a:pPr>
            <a:r>
              <a:rPr lang="en-US" sz="1400">
                <a:solidFill>
                  <a:srgbClr val="808080"/>
                </a:solidFill>
                <a:latin typeface="Arial"/>
              </a:rPr>
              <a:t>0 oproepen</a:t>
            </a:r>
            <a:endParaRPr/>
          </a:p>
        </p:txBody>
      </p:sp>
      <p:sp>
        <p:nvSpPr>
          <p:cNvPr id="152" name="CustomShape 5"/>
          <p:cNvSpPr/>
          <p:nvPr/>
        </p:nvSpPr>
        <p:spPr>
          <a:xfrm>
            <a:off x="3801600" y="3359520"/>
            <a:ext cx="2044440" cy="288360"/>
          </a:xfrm>
          <a:prstGeom prst="rect">
            <a:avLst/>
          </a:prstGeom>
        </p:spPr>
        <p:txBody>
          <a:bodyPr bIns="45000" lIns="90000" rIns="90000" tIns="45000"/>
          <a:p>
            <a:pPr>
              <a:lnSpc>
                <a:spcPct val="93000"/>
              </a:lnSpc>
            </a:pPr>
            <a:r>
              <a:rPr lang="en-US" sz="1400">
                <a:solidFill>
                  <a:srgbClr val="808080"/>
                </a:solidFill>
                <a:latin typeface="Arial"/>
              </a:rPr>
              <a:t>1 of 2 oproepen</a:t>
            </a:r>
            <a:endParaRPr/>
          </a:p>
        </p:txBody>
      </p:sp>
      <p:sp>
        <p:nvSpPr>
          <p:cNvPr id="153" name="CustomShape 6"/>
          <p:cNvSpPr/>
          <p:nvPr/>
        </p:nvSpPr>
        <p:spPr>
          <a:xfrm>
            <a:off x="3801240" y="4416840"/>
            <a:ext cx="1432080" cy="288360"/>
          </a:xfrm>
          <a:prstGeom prst="rect">
            <a:avLst/>
          </a:prstGeom>
        </p:spPr>
        <p:txBody>
          <a:bodyPr bIns="45000" lIns="90000" rIns="90000" tIns="45000" wrap="none"/>
          <a:p>
            <a:pPr>
              <a:lnSpc>
                <a:spcPct val="93000"/>
              </a:lnSpc>
            </a:pPr>
            <a:r>
              <a:rPr lang="en-US" sz="1400">
                <a:solidFill>
                  <a:srgbClr val="808080"/>
                </a:solidFill>
                <a:latin typeface="Arial"/>
              </a:rPr>
              <a:t>3 of 4 oproepen</a:t>
            </a:r>
            <a:endParaRPr/>
          </a:p>
        </p:txBody>
      </p:sp>
      <p:sp>
        <p:nvSpPr>
          <p:cNvPr id="154" name="CustomShape 7"/>
          <p:cNvSpPr/>
          <p:nvPr/>
        </p:nvSpPr>
        <p:spPr>
          <a:xfrm>
            <a:off x="3719160" y="5547960"/>
            <a:ext cx="2301120" cy="288360"/>
          </a:xfrm>
          <a:prstGeom prst="rect">
            <a:avLst/>
          </a:prstGeom>
        </p:spPr>
        <p:txBody>
          <a:bodyPr bIns="45000" lIns="90000" rIns="90000" tIns="45000"/>
          <a:p>
            <a:pPr>
              <a:lnSpc>
                <a:spcPct val="93000"/>
              </a:lnSpc>
            </a:pPr>
            <a:r>
              <a:rPr lang="en-US" sz="1400">
                <a:solidFill>
                  <a:srgbClr val="808080"/>
                </a:solidFill>
                <a:latin typeface="Arial"/>
              </a:rPr>
              <a:t>5 of meer oproepen</a:t>
            </a:r>
            <a:endParaRPr/>
          </a:p>
        </p:txBody>
      </p:sp>
    </p:spTree>
  </p:cSld>
  <p:timing>
    <p:tnLst>
      <p:par>
        <p:cTn dur="indefinite" id="27" nodeType="tmRoot" restart="never">
          <p:childTnLst>
            <p:seq>
              <p:cTn dur="indefinite" id="28" nodeType="mainSeq">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55" name="Picture 3"/>
          <p:cNvPicPr/>
          <p:nvPr/>
        </p:nvPicPr>
        <p:blipFill>
          <a:blip r:embed="rId1"/>
          <a:stretch>
            <a:fillRect/>
          </a:stretch>
        </p:blipFill>
        <p:spPr>
          <a:xfrm>
            <a:off x="904680" y="2732400"/>
            <a:ext cx="6657480" cy="1142640"/>
          </a:xfrm>
          <a:prstGeom prst="rect">
            <a:avLst/>
          </a:prstGeom>
        </p:spPr>
      </p:pic>
      <p:sp>
        <p:nvSpPr>
          <p:cNvPr id="156"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Lijn status gedeelte</a:t>
            </a:r>
            <a:endParaRPr/>
          </a:p>
        </p:txBody>
      </p:sp>
      <p:sp>
        <p:nvSpPr>
          <p:cNvPr id="157"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
        <p:nvSpPr>
          <p:cNvPr id="158" name="CustomShape 3"/>
          <p:cNvSpPr/>
          <p:nvPr/>
        </p:nvSpPr>
        <p:spPr>
          <a:xfrm>
            <a:off x="776520" y="1152360"/>
            <a:ext cx="1502640" cy="826200"/>
          </a:xfrm>
          <a:prstGeom prst="wedgeRectCallout">
            <a:avLst>
              <a:gd fmla="val 5696" name="adj1"/>
              <a:gd fmla="val 43952"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a:solidFill>
                  <a:srgbClr val="ffffff"/>
                </a:solidFill>
                <a:latin typeface="Arial"/>
              </a:rPr>
              <a:t>Status lijn 1</a:t>
            </a:r>
            <a:endParaRPr/>
          </a:p>
        </p:txBody>
      </p:sp>
      <p:sp>
        <p:nvSpPr>
          <p:cNvPr id="159" name="CustomShape 4"/>
          <p:cNvSpPr/>
          <p:nvPr/>
        </p:nvSpPr>
        <p:spPr>
          <a:xfrm>
            <a:off x="2594880" y="1154520"/>
            <a:ext cx="1502640" cy="826200"/>
          </a:xfrm>
          <a:prstGeom prst="wedgeRectCallout">
            <a:avLst>
              <a:gd fmla="val -11837" name="adj1"/>
              <a:gd fmla="val 44517"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Nummer en naam beller</a:t>
            </a:r>
            <a:endParaRPr/>
          </a:p>
        </p:txBody>
      </p:sp>
      <p:sp>
        <p:nvSpPr>
          <p:cNvPr id="160" name="CustomShape 5"/>
          <p:cNvSpPr/>
          <p:nvPr/>
        </p:nvSpPr>
        <p:spPr>
          <a:xfrm>
            <a:off x="4338360" y="1156680"/>
            <a:ext cx="1502640" cy="826200"/>
          </a:xfrm>
          <a:prstGeom prst="wedgeRectCallout">
            <a:avLst>
              <a:gd fmla="val -24450" name="adj1"/>
              <a:gd fmla="val 50425"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Info oproepnummer</a:t>
            </a:r>
            <a:endParaRPr/>
          </a:p>
        </p:txBody>
      </p:sp>
      <p:sp>
        <p:nvSpPr>
          <p:cNvPr id="161" name="CustomShape 6"/>
          <p:cNvSpPr/>
          <p:nvPr/>
        </p:nvSpPr>
        <p:spPr>
          <a:xfrm>
            <a:off x="6908040" y="1146240"/>
            <a:ext cx="1502640" cy="826200"/>
          </a:xfrm>
          <a:prstGeom prst="wedgeRectCallout">
            <a:avLst>
              <a:gd fmla="val -7982" name="adj1"/>
              <a:gd fmla="val 43698"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400">
                <a:solidFill>
                  <a:srgbClr val="ffffff"/>
                </a:solidFill>
                <a:latin typeface="Arial"/>
              </a:rPr>
              <a:t>Historiek lijn 1</a:t>
            </a:r>
            <a:endParaRPr/>
          </a:p>
        </p:txBody>
      </p:sp>
      <p:sp>
        <p:nvSpPr>
          <p:cNvPr id="162" name="CustomShape 7"/>
          <p:cNvSpPr/>
          <p:nvPr/>
        </p:nvSpPr>
        <p:spPr>
          <a:xfrm>
            <a:off x="866520" y="4624200"/>
            <a:ext cx="1502640" cy="826200"/>
          </a:xfrm>
          <a:prstGeom prst="wedgeRectCallout">
            <a:avLst>
              <a:gd fmla="val 3725" name="adj1"/>
              <a:gd fmla="val -25588"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400">
                <a:solidFill>
                  <a:srgbClr val="ffffff"/>
                </a:solidFill>
                <a:latin typeface="Arial"/>
              </a:rPr>
              <a:t>Status lijn 2</a:t>
            </a:r>
            <a:endParaRPr/>
          </a:p>
        </p:txBody>
      </p:sp>
      <p:sp>
        <p:nvSpPr>
          <p:cNvPr id="163" name="CustomShape 8"/>
          <p:cNvSpPr/>
          <p:nvPr/>
        </p:nvSpPr>
        <p:spPr>
          <a:xfrm>
            <a:off x="2597040" y="4626360"/>
            <a:ext cx="1502640" cy="826200"/>
          </a:xfrm>
          <a:prstGeom prst="wedgeRectCallout">
            <a:avLst>
              <a:gd fmla="val -7910" name="adj1"/>
              <a:gd fmla="val -25024"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400">
                <a:solidFill>
                  <a:srgbClr val="ffffff"/>
                </a:solidFill>
                <a:latin typeface="Arial"/>
              </a:rPr>
              <a:t>Oproepnummer en naam</a:t>
            </a:r>
            <a:endParaRPr/>
          </a:p>
        </p:txBody>
      </p:sp>
      <p:sp>
        <p:nvSpPr>
          <p:cNvPr id="164" name="CustomShape 9"/>
          <p:cNvSpPr/>
          <p:nvPr/>
        </p:nvSpPr>
        <p:spPr>
          <a:xfrm>
            <a:off x="4299840" y="4759920"/>
            <a:ext cx="3460320" cy="486360"/>
          </a:xfrm>
          <a:prstGeom prst="rect">
            <a:avLst/>
          </a:prstGeom>
        </p:spPr>
        <p:txBody>
          <a:bodyPr bIns="45000" lIns="90000" rIns="90000" tIns="45000" wrap="none"/>
          <a:p>
            <a:pPr>
              <a:lnSpc>
                <a:spcPct val="93000"/>
              </a:lnSpc>
            </a:pPr>
            <a:r>
              <a:rPr lang="en-US" sz="1400">
                <a:solidFill>
                  <a:srgbClr val="808080"/>
                </a:solidFill>
                <a:latin typeface="Arial"/>
              </a:rPr>
              <a:t>Lijn 2 wordt enkel gebruikt bij gesprekken</a:t>
            </a:r>
            <a:endParaRPr/>
          </a:p>
          <a:p>
            <a:pPr>
              <a:lnSpc>
                <a:spcPct val="93000"/>
              </a:lnSpc>
            </a:pPr>
            <a:r>
              <a:rPr lang="en-US" sz="1400">
                <a:solidFill>
                  <a:srgbClr val="808080"/>
                </a:solidFill>
                <a:latin typeface="Arial"/>
              </a:rPr>
              <a:t> </a:t>
            </a:r>
            <a:r>
              <a:rPr lang="en-US" sz="1400">
                <a:solidFill>
                  <a:srgbClr val="808080"/>
                </a:solidFill>
                <a:latin typeface="Arial"/>
              </a:rPr>
              <a:t>doorverbonden met consultatie.</a:t>
            </a:r>
            <a:endParaRPr/>
          </a:p>
        </p:txBody>
      </p:sp>
    </p:spTree>
  </p:cSld>
  <p:timing>
    <p:tnLst>
      <p:par>
        <p:cTn dur="indefinite" id="29" nodeType="tmRoot" restart="never">
          <p:childTnLst>
            <p:seq>
              <p:cTn dur="indefinite" id="30" nodeType="mainSeq">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Toezichtsgedeelte</a:t>
            </a:r>
            <a:endParaRPr/>
          </a:p>
        </p:txBody>
      </p:sp>
      <p:sp>
        <p:nvSpPr>
          <p:cNvPr id="166"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167" name="Picture 7"/>
          <p:cNvPicPr/>
          <p:nvPr/>
        </p:nvPicPr>
        <p:blipFill>
          <a:blip r:embed="rId1"/>
          <a:stretch>
            <a:fillRect/>
          </a:stretch>
        </p:blipFill>
        <p:spPr>
          <a:xfrm>
            <a:off x="452880" y="2379960"/>
            <a:ext cx="8086680" cy="2463840"/>
          </a:xfrm>
          <a:prstGeom prst="rect">
            <a:avLst/>
          </a:prstGeom>
        </p:spPr>
      </p:pic>
      <p:sp>
        <p:nvSpPr>
          <p:cNvPr id="168" name="CustomShape 3"/>
          <p:cNvSpPr/>
          <p:nvPr/>
        </p:nvSpPr>
        <p:spPr>
          <a:xfrm>
            <a:off x="3910320" y="5262840"/>
            <a:ext cx="1851480" cy="999720"/>
          </a:xfrm>
          <a:prstGeom prst="wedgeRectCallout">
            <a:avLst>
              <a:gd fmla="val -6768" name="adj1"/>
              <a:gd fmla="val -24741"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a:solidFill>
                  <a:srgbClr val="ffffff"/>
                </a:solidFill>
                <a:latin typeface="Arial"/>
              </a:rPr>
              <a:t>Oproepen in de persoonlijke wachtrij</a:t>
            </a:r>
            <a:endParaRPr/>
          </a:p>
        </p:txBody>
      </p:sp>
      <p:sp>
        <p:nvSpPr>
          <p:cNvPr id="169" name="CustomShape 4"/>
          <p:cNvSpPr/>
          <p:nvPr/>
        </p:nvSpPr>
        <p:spPr>
          <a:xfrm>
            <a:off x="3060360" y="1277640"/>
            <a:ext cx="2588400" cy="713520"/>
          </a:xfrm>
          <a:prstGeom prst="wedgeRectCallout">
            <a:avLst>
              <a:gd fmla="val 2772" name="adj1"/>
              <a:gd fmla="val 52327"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a:solidFill>
                  <a:srgbClr val="ffffff"/>
                </a:solidFill>
                <a:latin typeface="Arial"/>
              </a:rPr>
              <a:t>Oproepen onder toezicht</a:t>
            </a:r>
            <a:endParaRPr/>
          </a:p>
        </p:txBody>
      </p:sp>
    </p:spTree>
  </p:cSld>
  <p:timing>
    <p:tnLst>
      <p:par>
        <p:cTn dur="indefinite" id="31" nodeType="tmRoot" restart="never">
          <p:childTnLst>
            <p:seq>
              <p:cTn dur="indefinite" id="32" nodeType="mainSeq">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Toezichtsgedeelte</a:t>
            </a:r>
            <a:endParaRPr/>
          </a:p>
        </p:txBody>
      </p:sp>
      <p:sp>
        <p:nvSpPr>
          <p:cNvPr id="171"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172" name="Picture 7"/>
          <p:cNvPicPr/>
          <p:nvPr/>
        </p:nvPicPr>
        <p:blipFill>
          <a:blip r:embed="rId1"/>
          <a:stretch>
            <a:fillRect/>
          </a:stretch>
        </p:blipFill>
        <p:spPr>
          <a:xfrm>
            <a:off x="452880" y="2379960"/>
            <a:ext cx="8086680" cy="2463840"/>
          </a:xfrm>
          <a:prstGeom prst="rect">
            <a:avLst/>
          </a:prstGeom>
        </p:spPr>
      </p:pic>
      <p:sp>
        <p:nvSpPr>
          <p:cNvPr id="173" name="CustomShape 3"/>
          <p:cNvSpPr/>
          <p:nvPr/>
        </p:nvSpPr>
        <p:spPr>
          <a:xfrm>
            <a:off x="2054160" y="1215000"/>
            <a:ext cx="1502640" cy="826200"/>
          </a:xfrm>
          <a:prstGeom prst="wedgeRectCallout">
            <a:avLst>
              <a:gd fmla="val -7351" name="adj1"/>
              <a:gd fmla="val 46426"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Geselecteerde lijn</a:t>
            </a:r>
            <a:endParaRPr/>
          </a:p>
        </p:txBody>
      </p:sp>
      <p:sp>
        <p:nvSpPr>
          <p:cNvPr id="174" name="CustomShape 4"/>
          <p:cNvSpPr/>
          <p:nvPr/>
        </p:nvSpPr>
        <p:spPr>
          <a:xfrm>
            <a:off x="4887360" y="1242000"/>
            <a:ext cx="1502640" cy="826200"/>
          </a:xfrm>
          <a:prstGeom prst="wedgeRectCallout">
            <a:avLst>
              <a:gd fmla="val 11438" name="adj1"/>
              <a:gd fmla="val 45928"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Update nota</a:t>
            </a:r>
            <a:endParaRPr/>
          </a:p>
        </p:txBody>
      </p:sp>
      <p:sp>
        <p:nvSpPr>
          <p:cNvPr id="175" name="CustomShape 5"/>
          <p:cNvSpPr/>
          <p:nvPr/>
        </p:nvSpPr>
        <p:spPr>
          <a:xfrm>
            <a:off x="7269120" y="1168920"/>
            <a:ext cx="1502640" cy="826200"/>
          </a:xfrm>
          <a:prstGeom prst="wedgeRectCallout">
            <a:avLst>
              <a:gd fmla="val 14315" name="adj1"/>
              <a:gd fmla="val 34469"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400">
                <a:solidFill>
                  <a:srgbClr val="ffffff"/>
                </a:solidFill>
                <a:latin typeface="Arial"/>
              </a:rPr>
              <a:t>Een oproep terugnemen of</a:t>
            </a:r>
            <a:endParaRPr/>
          </a:p>
          <a:p>
            <a:pPr algn="ctr">
              <a:lnSpc>
                <a:spcPct val="93000"/>
              </a:lnSpc>
            </a:pPr>
            <a:r>
              <a:rPr lang="en-US" sz="1400">
                <a:solidFill>
                  <a:srgbClr val="ffffff"/>
                </a:solidFill>
                <a:latin typeface="Arial"/>
              </a:rPr>
              <a:t>koppelen </a:t>
            </a:r>
            <a:endParaRPr/>
          </a:p>
        </p:txBody>
      </p:sp>
      <p:sp>
        <p:nvSpPr>
          <p:cNvPr id="176" name="CustomShape 6"/>
          <p:cNvSpPr/>
          <p:nvPr/>
        </p:nvSpPr>
        <p:spPr>
          <a:xfrm>
            <a:off x="578160" y="5212800"/>
            <a:ext cx="2390040" cy="1149840"/>
          </a:xfrm>
          <a:prstGeom prst="wedgeRectCallout">
            <a:avLst>
              <a:gd fmla="val -29" name="adj1"/>
              <a:gd fmla="val -8896"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Indien geselecteerd worden de oproepen van andere operatoren ook getoond</a:t>
            </a:r>
            <a:endParaRPr/>
          </a:p>
        </p:txBody>
      </p:sp>
      <p:sp>
        <p:nvSpPr>
          <p:cNvPr id="177" name="CustomShape 7"/>
          <p:cNvSpPr/>
          <p:nvPr/>
        </p:nvSpPr>
        <p:spPr>
          <a:xfrm>
            <a:off x="3910320" y="5262840"/>
            <a:ext cx="1851480" cy="999720"/>
          </a:xfrm>
          <a:prstGeom prst="wedgeRectCallout">
            <a:avLst>
              <a:gd fmla="val -3094" name="adj1"/>
              <a:gd fmla="val -13179"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Zoeken in oproepen onder toezicht en in de wachtrij</a:t>
            </a:r>
            <a:endParaRPr/>
          </a:p>
        </p:txBody>
      </p:sp>
      <p:sp>
        <p:nvSpPr>
          <p:cNvPr id="178" name="CustomShape 8"/>
          <p:cNvSpPr/>
          <p:nvPr/>
        </p:nvSpPr>
        <p:spPr>
          <a:xfrm>
            <a:off x="7063920" y="5650560"/>
            <a:ext cx="1851480" cy="521640"/>
          </a:xfrm>
          <a:prstGeom prst="wedgeRectCallout">
            <a:avLst>
              <a:gd fmla="val 15948" name="adj1"/>
              <a:gd fmla="val -39014"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Zoekveld vrijmaken</a:t>
            </a:r>
            <a:endParaRPr/>
          </a:p>
        </p:txBody>
      </p:sp>
      <p:sp>
        <p:nvSpPr>
          <p:cNvPr id="179" name="CustomShape 9"/>
          <p:cNvSpPr/>
          <p:nvPr/>
        </p:nvSpPr>
        <p:spPr>
          <a:xfrm>
            <a:off x="530280" y="3899880"/>
            <a:ext cx="2588400" cy="459000"/>
          </a:xfrm>
          <a:prstGeom prst="wedgeRectCallout">
            <a:avLst>
              <a:gd fmla="val 765" name="adj1"/>
              <a:gd fmla="val -25679"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600">
                <a:solidFill>
                  <a:srgbClr val="ffffff"/>
                </a:solidFill>
                <a:latin typeface="Arial"/>
              </a:rPr>
              <a:t>Type van oproep onder toezicht</a:t>
            </a:r>
            <a:endParaRPr/>
          </a:p>
        </p:txBody>
      </p:sp>
      <p:sp>
        <p:nvSpPr>
          <p:cNvPr id="180" name="CustomShape 10"/>
          <p:cNvSpPr/>
          <p:nvPr/>
        </p:nvSpPr>
        <p:spPr>
          <a:xfrm>
            <a:off x="4227480" y="3494880"/>
            <a:ext cx="4114440" cy="1077120"/>
          </a:xfrm>
          <a:prstGeom prst="wedgeRectCallout">
            <a:avLst>
              <a:gd fmla="val 1239" name="adj1"/>
              <a:gd fmla="val -5362"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sz="1600">
                <a:solidFill>
                  <a:srgbClr val="ffffff"/>
                </a:solidFill>
                <a:latin typeface="Arial"/>
              </a:rPr>
              <a:t>60% van de max.wachttijd : oranje</a:t>
            </a:r>
            <a:endParaRPr/>
          </a:p>
          <a:p>
            <a:pPr>
              <a:lnSpc>
                <a:spcPct val="93000"/>
              </a:lnSpc>
            </a:pPr>
            <a:r>
              <a:rPr lang="en-US" sz="1600">
                <a:solidFill>
                  <a:srgbClr val="ffffff"/>
                </a:solidFill>
                <a:latin typeface="Arial"/>
              </a:rPr>
              <a:t>80% van de max.wachttijd : roop</a:t>
            </a:r>
            <a:endParaRPr/>
          </a:p>
          <a:p>
            <a:pPr>
              <a:lnSpc>
                <a:spcPct val="93000"/>
              </a:lnSpc>
            </a:pPr>
            <a:r>
              <a:rPr lang="en-US" sz="1600">
                <a:solidFill>
                  <a:srgbClr val="ffffff"/>
                </a:solidFill>
                <a:latin typeface="Arial"/>
              </a:rPr>
              <a:t>100% van de max. wachttijd : auto-return</a:t>
            </a:r>
            <a:endParaRPr/>
          </a:p>
          <a:p>
            <a:endParaRPr/>
          </a:p>
        </p:txBody>
      </p:sp>
    </p:spTree>
  </p:cSld>
  <p:timing>
    <p:tnLst>
      <p:par>
        <p:cTn dur="indefinite" id="33" nodeType="tmRoot" restart="never">
          <p:childTnLst>
            <p:seq>
              <p:cTn dur="indefinite" id="34"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 </a:t>
            </a:r>
            <a:r>
              <a:rPr lang="en-GB" sz="3200">
                <a:solidFill>
                  <a:srgbClr val="808080"/>
                </a:solidFill>
                <a:latin typeface="Calibri"/>
              </a:rPr>
              <a:t>Content</a:t>
            </a:r>
            <a:endParaRPr/>
          </a:p>
        </p:txBody>
      </p:sp>
      <p:sp>
        <p:nvSpPr>
          <p:cNvPr id="38" name="TextShape 2"/>
          <p:cNvSpPr txBox="1"/>
          <p:nvPr/>
        </p:nvSpPr>
        <p:spPr>
          <a:xfrm>
            <a:off x="457200" y="1214280"/>
            <a:ext cx="8229240" cy="5000400"/>
          </a:xfrm>
          <a:prstGeom prst="rect">
            <a:avLst/>
          </a:prstGeom>
        </p:spPr>
        <p:txBody>
          <a:bodyPr bIns="46800" lIns="90000" rIns="90000" tIns="46800"/>
          <a:p>
            <a:pPr>
              <a:lnSpc>
                <a:spcPct val="93000"/>
              </a:lnSpc>
            </a:pPr>
            <a:r>
              <a:rPr lang="en-GB">
                <a:solidFill>
                  <a:srgbClr val="000000"/>
                </a:solidFill>
                <a:latin typeface="Calibri"/>
              </a:rPr>
              <a:t>Starten, aan-en uitloggen</a:t>
            </a:r>
            <a:endParaRPr/>
          </a:p>
          <a:p>
            <a:pPr>
              <a:lnSpc>
                <a:spcPct val="93000"/>
              </a:lnSpc>
            </a:pPr>
            <a:r>
              <a:rPr lang="en-GB">
                <a:solidFill>
                  <a:srgbClr val="000000"/>
                </a:solidFill>
                <a:latin typeface="Calibri"/>
              </a:rPr>
              <a:t>De werking</a:t>
            </a:r>
            <a:endParaRPr/>
          </a:p>
          <a:p>
            <a:pPr>
              <a:lnSpc>
                <a:spcPct val="93000"/>
              </a:lnSpc>
            </a:pPr>
            <a:r>
              <a:rPr lang="en-GB">
                <a:solidFill>
                  <a:srgbClr val="000000"/>
                </a:solidFill>
                <a:latin typeface="Calibri"/>
              </a:rPr>
              <a:t>Stap voor stap</a:t>
            </a:r>
            <a:endParaRPr/>
          </a:p>
          <a:p>
            <a:r>
              <a:rPr lang="en-GB">
                <a:solidFill>
                  <a:srgbClr val="000000"/>
                </a:solidFill>
                <a:latin typeface="Calibri"/>
              </a:rPr>
              <a:t>Een oproep beantwoorden</a:t>
            </a:r>
            <a:endParaRPr/>
          </a:p>
          <a:p>
            <a:r>
              <a:rPr lang="en-GB">
                <a:solidFill>
                  <a:srgbClr val="000000"/>
                </a:solidFill>
                <a:latin typeface="Calibri"/>
              </a:rPr>
              <a:t>Een oproep verbreken</a:t>
            </a:r>
            <a:endParaRPr/>
          </a:p>
          <a:p>
            <a:r>
              <a:rPr lang="en-GB">
                <a:solidFill>
                  <a:srgbClr val="000000"/>
                </a:solidFill>
                <a:latin typeface="Calibri"/>
              </a:rPr>
              <a:t>Een oproep initiëren</a:t>
            </a:r>
            <a:endParaRPr/>
          </a:p>
          <a:p>
            <a:r>
              <a:rPr lang="en-GB">
                <a:solidFill>
                  <a:srgbClr val="000000"/>
                </a:solidFill>
                <a:latin typeface="Calibri"/>
              </a:rPr>
              <a:t>Een oproep doorverbinden met consultatie</a:t>
            </a:r>
            <a:endParaRPr/>
          </a:p>
          <a:p>
            <a:r>
              <a:rPr lang="en-GB">
                <a:solidFill>
                  <a:srgbClr val="000000"/>
                </a:solidFill>
                <a:latin typeface="Calibri"/>
              </a:rPr>
              <a:t>Een oproep blind doorverbinden</a:t>
            </a:r>
            <a:endParaRPr/>
          </a:p>
          <a:p>
            <a:r>
              <a:rPr lang="en-GB">
                <a:solidFill>
                  <a:srgbClr val="000000"/>
                </a:solidFill>
                <a:latin typeface="Calibri"/>
              </a:rPr>
              <a:t>Een  oproep parkeren</a:t>
            </a:r>
            <a:endParaRPr/>
          </a:p>
          <a:p>
            <a:r>
              <a:rPr lang="en-GB">
                <a:solidFill>
                  <a:srgbClr val="000000"/>
                </a:solidFill>
                <a:latin typeface="Calibri"/>
              </a:rPr>
              <a:t>Een oproep gericht parkeren </a:t>
            </a:r>
            <a:endParaRPr/>
          </a:p>
          <a:p>
            <a:r>
              <a:rPr lang="en-GB">
                <a:solidFill>
                  <a:srgbClr val="000000"/>
                </a:solidFill>
                <a:latin typeface="Calibri"/>
              </a:rPr>
              <a:t>Een kettinggesprek initiëren</a:t>
            </a:r>
            <a:endParaRPr/>
          </a:p>
        </p:txBody>
      </p:sp>
      <p:sp>
        <p:nvSpPr>
          <p:cNvPr id="39"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Tree>
  </p:cSld>
  <p:timing>
    <p:tnLst>
      <p:par>
        <p:cTn dur="indefinite" id="3" nodeType="tmRoot" restart="never">
          <p:childTnLst>
            <p:seq>
              <p:cTn dur="indefinite" id="4" nodeType="mainSeq">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81" name="Picture 12"/>
          <p:cNvPicPr/>
          <p:nvPr/>
        </p:nvPicPr>
        <p:blipFill>
          <a:blip r:embed="rId1"/>
          <a:stretch>
            <a:fillRect/>
          </a:stretch>
        </p:blipFill>
        <p:spPr>
          <a:xfrm>
            <a:off x="1114920" y="2286000"/>
            <a:ext cx="6657480" cy="2847600"/>
          </a:xfrm>
          <a:prstGeom prst="rect">
            <a:avLst/>
          </a:prstGeom>
        </p:spPr>
      </p:pic>
      <p:sp>
        <p:nvSpPr>
          <p:cNvPr id="182" name="CustomShape 1"/>
          <p:cNvSpPr/>
          <p:nvPr/>
        </p:nvSpPr>
        <p:spPr>
          <a:xfrm>
            <a:off x="6017040" y="1108440"/>
            <a:ext cx="1851480" cy="1166760"/>
          </a:xfrm>
          <a:prstGeom prst="wedgeRectCallout">
            <a:avLst>
              <a:gd fmla="val 6399" name="adj1"/>
              <a:gd fmla="val 32086" name="adj2"/>
            </a:avLst>
          </a:prstGeom>
          <a:gradFill>
            <a:gsLst>
              <a:gs pos="0">
                <a:srgbClr val="bcbcbc"/>
              </a:gs>
              <a:gs pos="100000">
                <a:srgbClr val="ededed"/>
              </a:gs>
            </a:gsLst>
            <a:lin ang="16200000"/>
          </a:gradFill>
          <a:ln w="3240">
            <a:solidFill>
              <a:srgbClr val="808080"/>
            </a:solidFill>
            <a:round/>
          </a:ln>
        </p:spPr>
      </p:sp>
      <p:sp>
        <p:nvSpPr>
          <p:cNvPr id="183" name="TextShape 2"/>
          <p:cNvSpPr txBox="1"/>
          <p:nvPr/>
        </p:nvSpPr>
        <p:spPr>
          <a:xfrm>
            <a:off x="2786040" y="274680"/>
            <a:ext cx="5900400" cy="796680"/>
          </a:xfrm>
          <a:prstGeom prst="rect">
            <a:avLst/>
          </a:prstGeom>
        </p:spPr>
        <p:txBody>
          <a:bodyPr anchor="ctr"/>
          <a:p>
            <a:pPr algn="r"/>
            <a:r>
              <a:rPr lang="en-GB" sz="3200">
                <a:solidFill>
                  <a:srgbClr val="808080"/>
                </a:solidFill>
                <a:latin typeface="Calibri"/>
              </a:rPr>
              <a:t>Contacten</a:t>
            </a:r>
            <a:endParaRPr/>
          </a:p>
        </p:txBody>
      </p:sp>
      <p:sp>
        <p:nvSpPr>
          <p:cNvPr id="184"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
        <p:nvSpPr>
          <p:cNvPr id="185" name="CustomShape 4"/>
          <p:cNvSpPr/>
          <p:nvPr/>
        </p:nvSpPr>
        <p:spPr>
          <a:xfrm>
            <a:off x="6509520" y="1184040"/>
            <a:ext cx="418320" cy="263520"/>
          </a:xfrm>
          <a:prstGeom prst="rect">
            <a:avLst/>
          </a:prstGeom>
        </p:spPr>
        <p:txBody>
          <a:bodyPr bIns="46800" lIns="90000" rIns="90000" tIns="46800" wrap="none"/>
          <a:p>
            <a:pPr>
              <a:lnSpc>
                <a:spcPct val="93000"/>
              </a:lnSpc>
            </a:pPr>
            <a:r>
              <a:rPr b="1" lang="en-US" sz="1200">
                <a:solidFill>
                  <a:srgbClr val="4d4d4d"/>
                </a:solidFill>
                <a:latin typeface="Arial"/>
              </a:rPr>
              <a:t>Vrij</a:t>
            </a:r>
            <a:endParaRPr/>
          </a:p>
        </p:txBody>
      </p:sp>
      <p:sp>
        <p:nvSpPr>
          <p:cNvPr id="186" name="CustomShape 5"/>
          <p:cNvSpPr/>
          <p:nvPr/>
        </p:nvSpPr>
        <p:spPr>
          <a:xfrm>
            <a:off x="6533280" y="1519200"/>
            <a:ext cx="1402920" cy="263520"/>
          </a:xfrm>
          <a:prstGeom prst="rect">
            <a:avLst/>
          </a:prstGeom>
        </p:spPr>
        <p:txBody>
          <a:bodyPr bIns="46800" lIns="90000" rIns="90000" tIns="46800" wrap="none"/>
          <a:p>
            <a:pPr algn="ctr">
              <a:lnSpc>
                <a:spcPct val="93000"/>
              </a:lnSpc>
            </a:pPr>
            <a:r>
              <a:rPr b="1" lang="en-US" sz="1200">
                <a:solidFill>
                  <a:srgbClr val="4d4d4d"/>
                </a:solidFill>
                <a:latin typeface="Arial"/>
              </a:rPr>
              <a:t>Niet aangesloten</a:t>
            </a:r>
            <a:endParaRPr/>
          </a:p>
        </p:txBody>
      </p:sp>
      <p:sp>
        <p:nvSpPr>
          <p:cNvPr id="187" name="CustomShape 6"/>
          <p:cNvSpPr/>
          <p:nvPr/>
        </p:nvSpPr>
        <p:spPr>
          <a:xfrm>
            <a:off x="6548400" y="1895040"/>
            <a:ext cx="945720" cy="263520"/>
          </a:xfrm>
          <a:prstGeom prst="rect">
            <a:avLst/>
          </a:prstGeom>
        </p:spPr>
        <p:txBody>
          <a:bodyPr bIns="46800" lIns="90000" rIns="90000" tIns="46800" wrap="none"/>
          <a:p>
            <a:pPr algn="ctr">
              <a:lnSpc>
                <a:spcPct val="93000"/>
              </a:lnSpc>
            </a:pPr>
            <a:r>
              <a:rPr b="1" lang="en-US" sz="1200">
                <a:solidFill>
                  <a:srgbClr val="4d4d4d"/>
                </a:solidFill>
                <a:latin typeface="Arial"/>
              </a:rPr>
              <a:t>In gesprek</a:t>
            </a:r>
            <a:endParaRPr/>
          </a:p>
        </p:txBody>
      </p:sp>
      <p:pic>
        <p:nvPicPr>
          <p:cNvPr descr="" id="188" name="Picture 7"/>
          <p:cNvPicPr/>
          <p:nvPr/>
        </p:nvPicPr>
        <p:blipFill>
          <a:blip r:embed="rId2"/>
          <a:stretch>
            <a:fillRect/>
          </a:stretch>
        </p:blipFill>
        <p:spPr>
          <a:xfrm>
            <a:off x="6136560" y="1904040"/>
            <a:ext cx="359640" cy="359640"/>
          </a:xfrm>
          <a:prstGeom prst="rect">
            <a:avLst/>
          </a:prstGeom>
        </p:spPr>
      </p:pic>
      <p:pic>
        <p:nvPicPr>
          <p:cNvPr descr="" id="189" name="Picture 8"/>
          <p:cNvPicPr/>
          <p:nvPr/>
        </p:nvPicPr>
        <p:blipFill>
          <a:blip r:embed="rId3"/>
          <a:stretch>
            <a:fillRect/>
          </a:stretch>
        </p:blipFill>
        <p:spPr>
          <a:xfrm>
            <a:off x="6133680" y="1164960"/>
            <a:ext cx="359640" cy="359640"/>
          </a:xfrm>
          <a:prstGeom prst="rect">
            <a:avLst/>
          </a:prstGeom>
        </p:spPr>
      </p:pic>
      <p:pic>
        <p:nvPicPr>
          <p:cNvPr descr="" id="190" name="Picture 9"/>
          <p:cNvPicPr/>
          <p:nvPr/>
        </p:nvPicPr>
        <p:blipFill>
          <a:blip r:embed="rId4">
            <a:lum bright="30000"/>
          </a:blip>
          <a:stretch>
            <a:fillRect/>
          </a:stretch>
        </p:blipFill>
        <p:spPr>
          <a:xfrm>
            <a:off x="6141960" y="1505880"/>
            <a:ext cx="363600" cy="363600"/>
          </a:xfrm>
          <a:prstGeom prst="rect">
            <a:avLst/>
          </a:prstGeom>
        </p:spPr>
      </p:pic>
      <p:sp>
        <p:nvSpPr>
          <p:cNvPr id="191" name="CustomShape 7"/>
          <p:cNvSpPr/>
          <p:nvPr/>
        </p:nvSpPr>
        <p:spPr>
          <a:xfrm>
            <a:off x="6378120" y="5421960"/>
            <a:ext cx="1851480" cy="521640"/>
          </a:xfrm>
          <a:prstGeom prst="wedgeRectCallout">
            <a:avLst>
              <a:gd fmla="val 14398" name="adj1"/>
              <a:gd fmla="val -29227"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sz="1400">
                <a:solidFill>
                  <a:srgbClr val="ffffff"/>
                </a:solidFill>
                <a:latin typeface="Arial"/>
              </a:rPr>
              <a:t>Zoekveld vrijmaken </a:t>
            </a:r>
            <a:endParaRPr/>
          </a:p>
        </p:txBody>
      </p:sp>
      <p:sp>
        <p:nvSpPr>
          <p:cNvPr id="192" name="CustomShape 8"/>
          <p:cNvSpPr/>
          <p:nvPr/>
        </p:nvSpPr>
        <p:spPr>
          <a:xfrm>
            <a:off x="332280" y="5340960"/>
            <a:ext cx="2524680" cy="591840"/>
          </a:xfrm>
          <a:prstGeom prst="wedgeRectCallout">
            <a:avLst>
              <a:gd fmla="val 14735" name="adj1"/>
              <a:gd fmla="val -23398"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sz="1600">
                <a:solidFill>
                  <a:srgbClr val="ffffff"/>
                </a:solidFill>
                <a:latin typeface="Arial"/>
              </a:rPr>
              <a:t>Auto-search tijdens het typen</a:t>
            </a:r>
            <a:endParaRPr/>
          </a:p>
        </p:txBody>
      </p:sp>
      <p:sp>
        <p:nvSpPr>
          <p:cNvPr id="193" name="CustomShape 9"/>
          <p:cNvSpPr/>
          <p:nvPr/>
        </p:nvSpPr>
        <p:spPr>
          <a:xfrm>
            <a:off x="3280680" y="1377720"/>
            <a:ext cx="2319480" cy="758880"/>
          </a:xfrm>
          <a:prstGeom prst="wedgeRectCallout">
            <a:avLst>
              <a:gd fmla="val 14899" name="adj1"/>
              <a:gd fmla="val 42769"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sz="1400">
                <a:solidFill>
                  <a:srgbClr val="ffffff"/>
                </a:solidFill>
                <a:latin typeface="Arial"/>
              </a:rPr>
              <a:t>Klik 2 x op de lijn  om een intern nummer te bellen</a:t>
            </a:r>
            <a:endParaRPr/>
          </a:p>
        </p:txBody>
      </p:sp>
      <p:sp>
        <p:nvSpPr>
          <p:cNvPr id="194" name="CustomShape 10"/>
          <p:cNvSpPr/>
          <p:nvPr/>
        </p:nvSpPr>
        <p:spPr>
          <a:xfrm>
            <a:off x="4829040" y="6064920"/>
            <a:ext cx="1863360" cy="591840"/>
          </a:xfrm>
          <a:prstGeom prst="wedgeRectCallout">
            <a:avLst>
              <a:gd fmla="val -771" name="adj1"/>
              <a:gd fmla="val -48649"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sz="1400">
                <a:solidFill>
                  <a:srgbClr val="ffffff"/>
                </a:solidFill>
                <a:latin typeface="Arial"/>
              </a:rPr>
              <a:t>Verfijn je opzoeking</a:t>
            </a:r>
            <a:endParaRPr/>
          </a:p>
        </p:txBody>
      </p:sp>
      <p:sp>
        <p:nvSpPr>
          <p:cNvPr id="195" name="CustomShape 11"/>
          <p:cNvSpPr/>
          <p:nvPr/>
        </p:nvSpPr>
        <p:spPr>
          <a:xfrm>
            <a:off x="1866600" y="6085440"/>
            <a:ext cx="1769760" cy="591840"/>
          </a:xfrm>
          <a:prstGeom prst="wedgeRectCallout">
            <a:avLst>
              <a:gd fmla="val 24481" name="adj1"/>
              <a:gd fmla="val -39063"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sz="1400">
                <a:solidFill>
                  <a:srgbClr val="ffffff"/>
                </a:solidFill>
                <a:latin typeface="Arial"/>
              </a:rPr>
              <a:t>Bel om het even welk nummer</a:t>
            </a:r>
            <a:endParaRPr/>
          </a:p>
        </p:txBody>
      </p:sp>
      <p:sp>
        <p:nvSpPr>
          <p:cNvPr id="196" name="CustomShape 12"/>
          <p:cNvSpPr/>
          <p:nvPr/>
        </p:nvSpPr>
        <p:spPr>
          <a:xfrm>
            <a:off x="284760" y="1160280"/>
            <a:ext cx="2319480" cy="1014480"/>
          </a:xfrm>
          <a:prstGeom prst="wedgeRectCallout">
            <a:avLst>
              <a:gd fmla="val 16263" name="adj1"/>
              <a:gd fmla="val 34281"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sz="1600">
                <a:solidFill>
                  <a:srgbClr val="ffffff"/>
                </a:solidFill>
                <a:latin typeface="Arial"/>
              </a:rPr>
              <a:t>Door het telefoonboek scrollen via de up/down toetsen</a:t>
            </a:r>
            <a:endParaRPr/>
          </a:p>
        </p:txBody>
      </p:sp>
    </p:spTree>
  </p:cSld>
  <p:timing>
    <p:tnLst>
      <p:par>
        <p:cTn dur="indefinite" id="35" nodeType="tmRoot" restart="never">
          <p:childTnLst>
            <p:seq>
              <p:cTn dur="indefinite" id="36" nodeType="mainSeq">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 name="CustomShape 1"/>
          <p:cNvSpPr/>
          <p:nvPr/>
        </p:nvSpPr>
        <p:spPr>
          <a:xfrm>
            <a:off x="7290360" y="1590840"/>
            <a:ext cx="1665360" cy="765360"/>
          </a:xfrm>
          <a:prstGeom prst="wedgeRectCallout">
            <a:avLst>
              <a:gd fmla="val -9504" name="adj1"/>
              <a:gd fmla="val 62383"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Klik 1 x om een  mail te sturen</a:t>
            </a:r>
            <a:endParaRPr/>
          </a:p>
        </p:txBody>
      </p:sp>
      <p:pic>
        <p:nvPicPr>
          <p:cNvPr descr="" id="198" name="Picture 2"/>
          <p:cNvPicPr/>
          <p:nvPr/>
        </p:nvPicPr>
        <p:blipFill>
          <a:blip r:embed="rId1"/>
          <a:stretch>
            <a:fillRect/>
          </a:stretch>
        </p:blipFill>
        <p:spPr>
          <a:xfrm>
            <a:off x="1119600" y="3633840"/>
            <a:ext cx="6667920" cy="461880"/>
          </a:xfrm>
          <a:prstGeom prst="rect">
            <a:avLst/>
          </a:prstGeom>
        </p:spPr>
      </p:pic>
      <p:sp>
        <p:nvSpPr>
          <p:cNvPr id="199" name="TextShape 2"/>
          <p:cNvSpPr txBox="1"/>
          <p:nvPr/>
        </p:nvSpPr>
        <p:spPr>
          <a:xfrm>
            <a:off x="2786040" y="274680"/>
            <a:ext cx="5900400" cy="796680"/>
          </a:xfrm>
          <a:prstGeom prst="rect">
            <a:avLst/>
          </a:prstGeom>
        </p:spPr>
        <p:txBody>
          <a:bodyPr anchor="ctr"/>
          <a:p>
            <a:pPr algn="r"/>
            <a:r>
              <a:rPr lang="en-GB" sz="3200">
                <a:solidFill>
                  <a:srgbClr val="808080"/>
                </a:solidFill>
                <a:latin typeface="Calibri"/>
              </a:rPr>
              <a:t>Contacten</a:t>
            </a:r>
            <a:endParaRPr/>
          </a:p>
        </p:txBody>
      </p:sp>
      <p:sp>
        <p:nvSpPr>
          <p:cNvPr id="200"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
        <p:nvSpPr>
          <p:cNvPr id="201" name="CustomShape 4"/>
          <p:cNvSpPr/>
          <p:nvPr/>
        </p:nvSpPr>
        <p:spPr>
          <a:xfrm>
            <a:off x="5175720" y="1805040"/>
            <a:ext cx="1910880" cy="1166760"/>
          </a:xfrm>
          <a:prstGeom prst="wedgeRectCallout">
            <a:avLst>
              <a:gd fmla="val 1737" name="adj1"/>
              <a:gd fmla="val 35218" name="adj2"/>
            </a:avLst>
          </a:prstGeom>
          <a:gradFill>
            <a:gsLst>
              <a:gs pos="0">
                <a:srgbClr val="bcbcbc"/>
              </a:gs>
              <a:gs pos="100000">
                <a:srgbClr val="ededed"/>
              </a:gs>
            </a:gsLst>
            <a:lin ang="16200000"/>
          </a:gradFill>
          <a:ln w="3240">
            <a:solidFill>
              <a:srgbClr val="808080"/>
            </a:solidFill>
            <a:round/>
          </a:ln>
        </p:spPr>
      </p:sp>
      <p:sp>
        <p:nvSpPr>
          <p:cNvPr id="202" name="CustomShape 5"/>
          <p:cNvSpPr/>
          <p:nvPr/>
        </p:nvSpPr>
        <p:spPr>
          <a:xfrm>
            <a:off x="5809680" y="1904040"/>
            <a:ext cx="418320" cy="276480"/>
          </a:xfrm>
          <a:prstGeom prst="rect">
            <a:avLst/>
          </a:prstGeom>
        </p:spPr>
        <p:txBody>
          <a:bodyPr bIns="46800" lIns="90000" rIns="90000" tIns="46800" wrap="none"/>
          <a:p>
            <a:r>
              <a:rPr b="1" lang="en-US" sz="1200">
                <a:solidFill>
                  <a:srgbClr val="4d4d4d"/>
                </a:solidFill>
              </a:rPr>
              <a:t>Vrij</a:t>
            </a:r>
            <a:endParaRPr/>
          </a:p>
        </p:txBody>
      </p:sp>
      <p:sp>
        <p:nvSpPr>
          <p:cNvPr id="203" name="CustomShape 6"/>
          <p:cNvSpPr/>
          <p:nvPr/>
        </p:nvSpPr>
        <p:spPr>
          <a:xfrm>
            <a:off x="5912280" y="2239200"/>
            <a:ext cx="1402920" cy="276480"/>
          </a:xfrm>
          <a:prstGeom prst="rect">
            <a:avLst/>
          </a:prstGeom>
        </p:spPr>
        <p:txBody>
          <a:bodyPr bIns="46800" lIns="90000" rIns="90000" tIns="46800" wrap="none"/>
          <a:p>
            <a:pPr algn="ctr"/>
            <a:r>
              <a:rPr b="1" lang="en-US" sz="1200">
                <a:solidFill>
                  <a:srgbClr val="4d4d4d"/>
                </a:solidFill>
              </a:rPr>
              <a:t>Niet aangesloten</a:t>
            </a:r>
            <a:endParaRPr/>
          </a:p>
        </p:txBody>
      </p:sp>
      <p:sp>
        <p:nvSpPr>
          <p:cNvPr id="204" name="CustomShape 7"/>
          <p:cNvSpPr/>
          <p:nvPr/>
        </p:nvSpPr>
        <p:spPr>
          <a:xfrm>
            <a:off x="5644800" y="2646000"/>
            <a:ext cx="1072440" cy="307080"/>
          </a:xfrm>
          <a:prstGeom prst="rect">
            <a:avLst/>
          </a:prstGeom>
        </p:spPr>
        <p:txBody>
          <a:bodyPr bIns="46800" lIns="90000" rIns="90000" tIns="46800" wrap="none"/>
          <a:p>
            <a:pPr algn="ctr"/>
            <a:r>
              <a:rPr b="1" lang="en-US" sz="1400">
                <a:solidFill>
                  <a:srgbClr val="4d4d4d"/>
                </a:solidFill>
              </a:rPr>
              <a:t>In gesprek</a:t>
            </a:r>
            <a:endParaRPr/>
          </a:p>
        </p:txBody>
      </p:sp>
      <p:pic>
        <p:nvPicPr>
          <p:cNvPr descr="" id="205" name="Picture 7"/>
          <p:cNvPicPr/>
          <p:nvPr/>
        </p:nvPicPr>
        <p:blipFill>
          <a:blip r:embed="rId2"/>
          <a:stretch>
            <a:fillRect/>
          </a:stretch>
        </p:blipFill>
        <p:spPr>
          <a:xfrm>
            <a:off x="5480280" y="2624040"/>
            <a:ext cx="371160" cy="359640"/>
          </a:xfrm>
          <a:prstGeom prst="rect">
            <a:avLst/>
          </a:prstGeom>
        </p:spPr>
      </p:pic>
      <p:pic>
        <p:nvPicPr>
          <p:cNvPr descr="" id="206" name="Picture 8"/>
          <p:cNvPicPr/>
          <p:nvPr/>
        </p:nvPicPr>
        <p:blipFill>
          <a:blip r:embed="rId3"/>
          <a:stretch>
            <a:fillRect/>
          </a:stretch>
        </p:blipFill>
        <p:spPr>
          <a:xfrm>
            <a:off x="5477040" y="1884960"/>
            <a:ext cx="371160" cy="359640"/>
          </a:xfrm>
          <a:prstGeom prst="rect">
            <a:avLst/>
          </a:prstGeom>
        </p:spPr>
      </p:pic>
      <p:pic>
        <p:nvPicPr>
          <p:cNvPr descr="" id="207" name="Picture 9"/>
          <p:cNvPicPr/>
          <p:nvPr/>
        </p:nvPicPr>
        <p:blipFill>
          <a:blip r:embed="rId4">
            <a:lum bright="30000"/>
          </a:blip>
          <a:stretch>
            <a:fillRect/>
          </a:stretch>
        </p:blipFill>
        <p:spPr>
          <a:xfrm>
            <a:off x="5485680" y="2225880"/>
            <a:ext cx="375120" cy="363600"/>
          </a:xfrm>
          <a:prstGeom prst="rect">
            <a:avLst/>
          </a:prstGeom>
        </p:spPr>
      </p:pic>
      <p:sp>
        <p:nvSpPr>
          <p:cNvPr id="208" name="CustomShape 8"/>
          <p:cNvSpPr/>
          <p:nvPr/>
        </p:nvSpPr>
        <p:spPr>
          <a:xfrm>
            <a:off x="7292520" y="5879160"/>
            <a:ext cx="1851480" cy="521640"/>
          </a:xfrm>
          <a:prstGeom prst="wedgeRectCallout">
            <a:avLst>
              <a:gd fmla="val 2632" name="adj1"/>
              <a:gd fmla="val -79741"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a:solidFill>
                  <a:srgbClr val="ffffff"/>
                </a:solidFill>
                <a:latin typeface="Arial"/>
              </a:rPr>
              <a:t>Bron</a:t>
            </a:r>
            <a:endParaRPr/>
          </a:p>
        </p:txBody>
      </p:sp>
      <p:sp>
        <p:nvSpPr>
          <p:cNvPr id="209" name="CustomShape 9"/>
          <p:cNvSpPr/>
          <p:nvPr/>
        </p:nvSpPr>
        <p:spPr>
          <a:xfrm>
            <a:off x="2225880" y="4858200"/>
            <a:ext cx="2524680" cy="591840"/>
          </a:xfrm>
          <a:prstGeom prst="wedgeRectCallout">
            <a:avLst>
              <a:gd fmla="val 32341" name="adj1"/>
              <a:gd fmla="val -35649"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sz="1600">
                <a:solidFill>
                  <a:srgbClr val="ffffff"/>
                </a:solidFill>
                <a:latin typeface="Arial"/>
              </a:rPr>
              <a:t>Klik 1 x om een mobiel nummer te bellen</a:t>
            </a:r>
            <a:endParaRPr/>
          </a:p>
        </p:txBody>
      </p:sp>
      <p:sp>
        <p:nvSpPr>
          <p:cNvPr id="210" name="CustomShape 10"/>
          <p:cNvSpPr/>
          <p:nvPr/>
        </p:nvSpPr>
        <p:spPr>
          <a:xfrm>
            <a:off x="2829600" y="2016720"/>
            <a:ext cx="1992240" cy="621000"/>
          </a:xfrm>
          <a:prstGeom prst="wedgeRectCallout">
            <a:avLst>
              <a:gd fmla="val 18563" name="adj1"/>
              <a:gd fmla="val 61533"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K</a:t>
            </a:r>
            <a:r>
              <a:rPr lang="en-US" sz="1600">
                <a:solidFill>
                  <a:srgbClr val="ffffff"/>
                </a:solidFill>
                <a:latin typeface="Arial"/>
              </a:rPr>
              <a:t>lik 1 X om een uitbreiding te bellen</a:t>
            </a:r>
            <a:endParaRPr/>
          </a:p>
        </p:txBody>
      </p:sp>
      <p:sp>
        <p:nvSpPr>
          <p:cNvPr id="211" name="CustomShape 11"/>
          <p:cNvSpPr/>
          <p:nvPr/>
        </p:nvSpPr>
        <p:spPr>
          <a:xfrm>
            <a:off x="5414400" y="5035680"/>
            <a:ext cx="1863360" cy="591840"/>
          </a:xfrm>
          <a:prstGeom prst="wedgeRectCallout">
            <a:avLst>
              <a:gd fmla="val 18266" name="adj1"/>
              <a:gd fmla="val -40390"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sz="1600">
                <a:solidFill>
                  <a:srgbClr val="ffffff"/>
                </a:solidFill>
                <a:latin typeface="Arial"/>
              </a:rPr>
              <a:t>Status van het toesenbord</a:t>
            </a:r>
            <a:endParaRPr/>
          </a:p>
        </p:txBody>
      </p:sp>
      <p:sp>
        <p:nvSpPr>
          <p:cNvPr id="212" name="CustomShape 12"/>
          <p:cNvSpPr/>
          <p:nvPr/>
        </p:nvSpPr>
        <p:spPr>
          <a:xfrm>
            <a:off x="547560" y="1991520"/>
            <a:ext cx="1380960" cy="709200"/>
          </a:xfrm>
          <a:prstGeom prst="wedgeRectCallout">
            <a:avLst>
              <a:gd fmla="val 16921" name="adj1"/>
              <a:gd fmla="val 54400"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sz="1600">
                <a:solidFill>
                  <a:srgbClr val="ffffff"/>
                </a:solidFill>
                <a:latin typeface="Arial"/>
              </a:rPr>
              <a:t>Intentionele </a:t>
            </a:r>
            <a:endParaRPr/>
          </a:p>
          <a:p>
            <a:pPr>
              <a:lnSpc>
                <a:spcPct val="93000"/>
              </a:lnSpc>
            </a:pPr>
            <a:r>
              <a:rPr lang="en-US" sz="1600">
                <a:solidFill>
                  <a:srgbClr val="ffffff"/>
                </a:solidFill>
                <a:latin typeface="Arial"/>
              </a:rPr>
              <a:t>status</a:t>
            </a:r>
            <a:endParaRPr/>
          </a:p>
        </p:txBody>
      </p:sp>
    </p:spTree>
  </p:cSld>
  <p:timing>
    <p:tnLst>
      <p:par>
        <p:cTn dur="indefinite" id="37" nodeType="tmRoot" restart="never">
          <p:childTnLst>
            <p:seq>
              <p:cTn dur="indefinite" id="38" nodeType="mainSeq">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13" name="Picture 12"/>
          <p:cNvPicPr/>
          <p:nvPr/>
        </p:nvPicPr>
        <p:blipFill>
          <a:blip r:embed="rId1"/>
          <a:stretch>
            <a:fillRect/>
          </a:stretch>
        </p:blipFill>
        <p:spPr>
          <a:xfrm>
            <a:off x="478800" y="1679400"/>
            <a:ext cx="3980160" cy="1702440"/>
          </a:xfrm>
          <a:prstGeom prst="rect">
            <a:avLst/>
          </a:prstGeom>
        </p:spPr>
      </p:pic>
      <p:sp>
        <p:nvSpPr>
          <p:cNvPr id="214" name="TextShape 1"/>
          <p:cNvSpPr txBox="1"/>
          <p:nvPr/>
        </p:nvSpPr>
        <p:spPr>
          <a:xfrm>
            <a:off x="2786040" y="274680"/>
            <a:ext cx="5900400" cy="796680"/>
          </a:xfrm>
          <a:prstGeom prst="rect">
            <a:avLst/>
          </a:prstGeom>
        </p:spPr>
        <p:txBody>
          <a:bodyPr anchor="ctr"/>
          <a:p>
            <a:pPr algn="r"/>
            <a:r>
              <a:rPr lang="en-GB" sz="2800">
                <a:solidFill>
                  <a:srgbClr val="808080"/>
                </a:solidFill>
                <a:latin typeface="Calibri"/>
              </a:rPr>
              <a:t>Contacten – aanpassing van de display v/d kolommen </a:t>
            </a:r>
            <a:endParaRPr/>
          </a:p>
        </p:txBody>
      </p:sp>
      <p:sp>
        <p:nvSpPr>
          <p:cNvPr id="215" name="TextShape 2"/>
          <p:cNvSpPr txBox="1"/>
          <p:nvPr/>
        </p:nvSpPr>
        <p:spPr>
          <a:xfrm>
            <a:off x="4572000" y="1214280"/>
            <a:ext cx="4114440" cy="5000400"/>
          </a:xfrm>
          <a:prstGeom prst="rect">
            <a:avLst/>
          </a:prstGeom>
        </p:spPr>
        <p:txBody>
          <a:bodyPr/>
          <a:p>
            <a:pPr>
              <a:lnSpc>
                <a:spcPct val="93000"/>
              </a:lnSpc>
            </a:pPr>
            <a:r>
              <a:rPr lang="en-GB">
                <a:solidFill>
                  <a:srgbClr val="000000"/>
                </a:solidFill>
                <a:latin typeface="Calibri"/>
              </a:rPr>
              <a:t>Klik rechts op het kolomhoofd om specifieke telefoonboekkolom</a:t>
            </a:r>
            <a:endParaRPr/>
          </a:p>
          <a:p>
            <a:pPr>
              <a:lnSpc>
                <a:spcPct val="93000"/>
              </a:lnSpc>
            </a:pPr>
            <a:r>
              <a:rPr lang="en-GB">
                <a:solidFill>
                  <a:srgbClr val="000000"/>
                </a:solidFill>
                <a:latin typeface="Calibri"/>
              </a:rPr>
              <a:t>    </a:t>
            </a:r>
            <a:r>
              <a:rPr lang="en-GB">
                <a:solidFill>
                  <a:srgbClr val="000000"/>
                </a:solidFill>
                <a:latin typeface="Calibri"/>
              </a:rPr>
              <a:t>men te tonen of te verbergen.</a:t>
            </a:r>
            <a:endParaRPr/>
          </a:p>
        </p:txBody>
      </p:sp>
      <p:pic>
        <p:nvPicPr>
          <p:cNvPr descr="" id="216" name="Picture 3"/>
          <p:cNvPicPr/>
          <p:nvPr/>
        </p:nvPicPr>
        <p:blipFill>
          <a:blip r:embed="rId2"/>
          <a:stretch>
            <a:fillRect/>
          </a:stretch>
        </p:blipFill>
        <p:spPr>
          <a:xfrm>
            <a:off x="2358000" y="1339920"/>
            <a:ext cx="1371240" cy="5105160"/>
          </a:xfrm>
          <a:prstGeom prst="rect">
            <a:avLst/>
          </a:prstGeom>
        </p:spPr>
      </p:pic>
    </p:spTree>
  </p:cSld>
  <p:timing>
    <p:tnLst>
      <p:par>
        <p:cTn dur="indefinite" id="39" nodeType="tmRoot" restart="never">
          <p:childTnLst>
            <p:seq>
              <p:cTn dur="indefinite" id="40" nodeType="mainSeq">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Oproephistoriek</a:t>
            </a:r>
            <a:endParaRPr/>
          </a:p>
        </p:txBody>
      </p:sp>
      <p:sp>
        <p:nvSpPr>
          <p:cNvPr id="218" name="TextShape 2"/>
          <p:cNvSpPr txBox="1"/>
          <p:nvPr/>
        </p:nvSpPr>
        <p:spPr>
          <a:xfrm>
            <a:off x="457200" y="1214280"/>
            <a:ext cx="8229240" cy="5000400"/>
          </a:xfrm>
          <a:prstGeom prst="rect">
            <a:avLst/>
          </a:prstGeom>
        </p:spPr>
      </p:sp>
      <p:sp>
        <p:nvSpPr>
          <p:cNvPr id="219"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220" name="Picture 2"/>
          <p:cNvPicPr/>
          <p:nvPr/>
        </p:nvPicPr>
        <p:blipFill>
          <a:blip r:embed="rId1"/>
          <a:stretch>
            <a:fillRect/>
          </a:stretch>
        </p:blipFill>
        <p:spPr>
          <a:xfrm>
            <a:off x="792360" y="2307960"/>
            <a:ext cx="7665840" cy="2949840"/>
          </a:xfrm>
          <a:prstGeom prst="rect">
            <a:avLst/>
          </a:prstGeom>
        </p:spPr>
      </p:pic>
      <p:sp>
        <p:nvSpPr>
          <p:cNvPr id="221" name="CustomShape 4"/>
          <p:cNvSpPr/>
          <p:nvPr/>
        </p:nvSpPr>
        <p:spPr>
          <a:xfrm>
            <a:off x="3219120" y="1377720"/>
            <a:ext cx="2319480" cy="758880"/>
          </a:xfrm>
          <a:prstGeom prst="wedgeRectCallout">
            <a:avLst>
              <a:gd fmla="val -6516" name="adj1"/>
              <a:gd fmla="val 46579"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sz="1400">
                <a:solidFill>
                  <a:srgbClr val="ffffff"/>
                </a:solidFill>
                <a:latin typeface="Arial"/>
              </a:rPr>
              <a:t>Klik 2 </a:t>
            </a:r>
            <a:r>
              <a:rPr lang="en-US" sz="1600">
                <a:solidFill>
                  <a:srgbClr val="ffffff"/>
                </a:solidFill>
                <a:latin typeface="Arial"/>
              </a:rPr>
              <a:t>x op het nummer om een intern nummer te bellen</a:t>
            </a:r>
            <a:endParaRPr/>
          </a:p>
        </p:txBody>
      </p:sp>
      <p:sp>
        <p:nvSpPr>
          <p:cNvPr id="222" name="CustomShape 5"/>
          <p:cNvSpPr/>
          <p:nvPr/>
        </p:nvSpPr>
        <p:spPr>
          <a:xfrm>
            <a:off x="6063480" y="1143000"/>
            <a:ext cx="2319480" cy="995760"/>
          </a:xfrm>
          <a:prstGeom prst="wedgeRectCallout">
            <a:avLst>
              <a:gd fmla="val 19186" name="adj1"/>
              <a:gd fmla="val 38203"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Geplaatst, beantwoord of gemist</a:t>
            </a:r>
            <a:endParaRPr/>
          </a:p>
          <a:p>
            <a:endParaRPr/>
          </a:p>
        </p:txBody>
      </p:sp>
      <p:sp>
        <p:nvSpPr>
          <p:cNvPr id="223" name="CustomShape 6"/>
          <p:cNvSpPr/>
          <p:nvPr/>
        </p:nvSpPr>
        <p:spPr>
          <a:xfrm>
            <a:off x="5790240" y="5616000"/>
            <a:ext cx="2319480" cy="758880"/>
          </a:xfrm>
          <a:prstGeom prst="wedgeRectCallout">
            <a:avLst>
              <a:gd fmla="val 18871" name="adj1"/>
              <a:gd fmla="val -12638"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Toon alle of enkel de gemiste oproepen</a:t>
            </a:r>
            <a:endParaRPr/>
          </a:p>
          <a:p>
            <a:endParaRPr/>
          </a:p>
        </p:txBody>
      </p:sp>
      <p:sp>
        <p:nvSpPr>
          <p:cNvPr id="224" name="CustomShape 7"/>
          <p:cNvSpPr/>
          <p:nvPr/>
        </p:nvSpPr>
        <p:spPr>
          <a:xfrm>
            <a:off x="1107360" y="5542920"/>
            <a:ext cx="2319480" cy="758880"/>
          </a:xfrm>
          <a:prstGeom prst="wedgeRectCallout">
            <a:avLst>
              <a:gd fmla="val 6918" name="adj1"/>
              <a:gd fmla="val -12341"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Zoek de oproephistoriek</a:t>
            </a:r>
            <a:endParaRPr/>
          </a:p>
        </p:txBody>
      </p:sp>
      <p:sp>
        <p:nvSpPr>
          <p:cNvPr id="225" name="CustomShape 8"/>
          <p:cNvSpPr/>
          <p:nvPr/>
        </p:nvSpPr>
        <p:spPr>
          <a:xfrm>
            <a:off x="339120" y="1143000"/>
            <a:ext cx="2319480" cy="945720"/>
          </a:xfrm>
          <a:prstGeom prst="wedgeRectCallout">
            <a:avLst>
              <a:gd fmla="val 15244" name="adj1"/>
              <a:gd fmla="val 31430"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sz="1600">
                <a:solidFill>
                  <a:srgbClr val="ffffff"/>
                </a:solidFill>
                <a:latin typeface="Arial"/>
              </a:rPr>
              <a:t>Klik rechts op de header om kolommen te tonen of te verbergen</a:t>
            </a:r>
            <a:endParaRPr/>
          </a:p>
        </p:txBody>
      </p:sp>
    </p:spTree>
  </p:cSld>
  <p:timing>
    <p:tnLst>
      <p:par>
        <p:cTn dur="indefinite" id="41" nodeType="tmRoot" restart="never">
          <p:childTnLst>
            <p:seq>
              <p:cTn id="42" nodeType="mainSeq">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6"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Receptionist</a:t>
            </a:r>
            <a:endParaRPr/>
          </a:p>
        </p:txBody>
      </p:sp>
      <p:sp>
        <p:nvSpPr>
          <p:cNvPr id="227" name="TextShape 2"/>
          <p:cNvSpPr txBox="1"/>
          <p:nvPr/>
        </p:nvSpPr>
        <p:spPr>
          <a:xfrm>
            <a:off x="457200" y="1214280"/>
            <a:ext cx="8229240" cy="5000400"/>
          </a:xfrm>
          <a:prstGeom prst="rect">
            <a:avLst/>
          </a:prstGeom>
        </p:spPr>
      </p:sp>
      <p:sp>
        <p:nvSpPr>
          <p:cNvPr id="228"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229" name="Picture 2"/>
          <p:cNvPicPr/>
          <p:nvPr/>
        </p:nvPicPr>
        <p:blipFill>
          <a:blip r:embed="rId1"/>
          <a:stretch>
            <a:fillRect/>
          </a:stretch>
        </p:blipFill>
        <p:spPr>
          <a:xfrm>
            <a:off x="341280" y="2406240"/>
            <a:ext cx="7812000" cy="3017160"/>
          </a:xfrm>
          <a:prstGeom prst="rect">
            <a:avLst/>
          </a:prstGeom>
        </p:spPr>
      </p:pic>
      <p:sp>
        <p:nvSpPr>
          <p:cNvPr id="230" name="CustomShape 4"/>
          <p:cNvSpPr/>
          <p:nvPr/>
        </p:nvSpPr>
        <p:spPr>
          <a:xfrm>
            <a:off x="2779560" y="1164960"/>
            <a:ext cx="2319480" cy="758880"/>
          </a:xfrm>
          <a:prstGeom prst="wedgeRectCallout">
            <a:avLst>
              <a:gd fmla="val 30781" name="adj1"/>
              <a:gd fmla="val 47931"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sz="1600">
                <a:solidFill>
                  <a:srgbClr val="ffffff"/>
                </a:solidFill>
                <a:latin typeface="Arial"/>
              </a:rPr>
              <a:t>Toon de status van je collega’s</a:t>
            </a:r>
            <a:endParaRPr/>
          </a:p>
        </p:txBody>
      </p:sp>
      <p:sp>
        <p:nvSpPr>
          <p:cNvPr id="231" name="CustomShape 5"/>
          <p:cNvSpPr/>
          <p:nvPr/>
        </p:nvSpPr>
        <p:spPr>
          <a:xfrm>
            <a:off x="4623120" y="4073040"/>
            <a:ext cx="2319480" cy="758880"/>
          </a:xfrm>
          <a:prstGeom prst="wedgeRectCallout">
            <a:avLst>
              <a:gd fmla="val 11269" name="adj1"/>
              <a:gd fmla="val -14645"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a:solidFill>
                  <a:srgbClr val="ffffff"/>
                </a:solidFill>
                <a:latin typeface="Arial"/>
              </a:rPr>
              <a:t>Status veld</a:t>
            </a:r>
            <a:endParaRPr/>
          </a:p>
        </p:txBody>
      </p:sp>
      <p:sp>
        <p:nvSpPr>
          <p:cNvPr id="232" name="CustomShape 6"/>
          <p:cNvSpPr/>
          <p:nvPr/>
        </p:nvSpPr>
        <p:spPr>
          <a:xfrm>
            <a:off x="228600" y="1080720"/>
            <a:ext cx="2319480" cy="976680"/>
          </a:xfrm>
          <a:prstGeom prst="wedgeRectCallout">
            <a:avLst>
              <a:gd fmla="val 21184" name="adj1"/>
              <a:gd fmla="val 33546"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sz="1600">
                <a:solidFill>
                  <a:srgbClr val="ffffff"/>
                </a:solidFill>
                <a:latin typeface="Arial"/>
              </a:rPr>
              <a:t>Klik rechts op de header om kolommen te tonen of te verbergen</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TextShape 1"/>
          <p:cNvSpPr txBox="1"/>
          <p:nvPr/>
        </p:nvSpPr>
        <p:spPr>
          <a:xfrm>
            <a:off x="685800" y="2130480"/>
            <a:ext cx="7772040" cy="1469520"/>
          </a:xfrm>
          <a:prstGeom prst="rect">
            <a:avLst/>
          </a:prstGeom>
        </p:spPr>
        <p:txBody>
          <a:bodyPr anchor="ctr"/>
          <a:p>
            <a:pPr algn="r"/>
            <a:r>
              <a:rPr lang="en-GB" sz="3200">
                <a:solidFill>
                  <a:srgbClr val="8b8b8b"/>
                </a:solidFill>
                <a:latin typeface="Calibri"/>
              </a:rPr>
              <a:t>Stap voor stap</a:t>
            </a:r>
            <a:endParaRPr/>
          </a:p>
        </p:txBody>
      </p:sp>
      <p:sp>
        <p:nvSpPr>
          <p:cNvPr id="234" name="TextShape 2"/>
          <p:cNvSpPr txBox="1"/>
          <p:nvPr/>
        </p:nvSpPr>
        <p:spPr>
          <a:xfrm>
            <a:off x="1371600" y="3886200"/>
            <a:ext cx="6400440" cy="1752120"/>
          </a:xfrm>
          <a:prstGeom prst="rect">
            <a:avLst/>
          </a:prstGeom>
        </p:spPr>
      </p:sp>
      <p:sp>
        <p:nvSpPr>
          <p:cNvPr id="235"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Tree>
  </p:cSld>
  <p:timing>
    <p:tnLst>
      <p:par>
        <p:cTn dur="indefinite" id="43" nodeType="tmRoot" restart="never">
          <p:childTnLst>
            <p:seq>
              <p:cTn dur="indefinite" id="44" nodeType="mainSeq">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Een oproep beantwoorden</a:t>
            </a:r>
            <a:endParaRPr/>
          </a:p>
        </p:txBody>
      </p:sp>
      <p:sp>
        <p:nvSpPr>
          <p:cNvPr id="237"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
        <p:nvSpPr>
          <p:cNvPr id="238" name="TextShape 3"/>
          <p:cNvSpPr txBox="1"/>
          <p:nvPr/>
        </p:nvSpPr>
        <p:spPr>
          <a:xfrm>
            <a:off x="457200" y="1214280"/>
            <a:ext cx="6105960" cy="5000400"/>
          </a:xfrm>
          <a:prstGeom prst="rect">
            <a:avLst/>
          </a:prstGeom>
        </p:spPr>
        <p:txBody>
          <a:bodyPr/>
          <a:p>
            <a:pPr>
              <a:lnSpc>
                <a:spcPct val="93000"/>
              </a:lnSpc>
              <a:buFont typeface="Calibri"/>
              <a:buAutoNum type="arabicPeriod"/>
            </a:pPr>
            <a:r>
              <a:rPr lang="en-GB" sz="2400">
                <a:solidFill>
                  <a:srgbClr val="000000"/>
                </a:solidFill>
                <a:latin typeface="Calibri"/>
              </a:rPr>
              <a:t>De oproep komt de algemene wachtrij binnen</a:t>
            </a:r>
            <a:endParaRPr/>
          </a:p>
          <a:p>
            <a:pPr>
              <a:lnSpc>
                <a:spcPct val="93000"/>
              </a:lnSpc>
              <a:buFont typeface="Calibri"/>
              <a:buAutoNum type="arabicPeriod"/>
            </a:pPr>
            <a:r>
              <a:rPr lang="en-GB" sz="2400">
                <a:solidFill>
                  <a:srgbClr val="000000"/>
                </a:solidFill>
                <a:latin typeface="Calibri"/>
              </a:rPr>
              <a:t>De teller van de wachtrij loopt op</a:t>
            </a:r>
            <a:endParaRPr/>
          </a:p>
          <a:p>
            <a:pPr>
              <a:lnSpc>
                <a:spcPct val="93000"/>
              </a:lnSpc>
              <a:buFont typeface="Calibri"/>
              <a:buAutoNum type="arabicPeriod"/>
            </a:pPr>
            <a:r>
              <a:rPr lang="en-GB" sz="2400">
                <a:solidFill>
                  <a:srgbClr val="000000"/>
                </a:solidFill>
                <a:latin typeface="Calibri"/>
              </a:rPr>
              <a:t>De telefoon  rinkelt</a:t>
            </a:r>
            <a:endParaRPr/>
          </a:p>
          <a:p>
            <a:pPr>
              <a:lnSpc>
                <a:spcPct val="93000"/>
              </a:lnSpc>
              <a:buFont typeface="Calibri"/>
              <a:buAutoNum type="arabicPeriod"/>
            </a:pPr>
            <a:r>
              <a:rPr lang="en-GB" sz="2400">
                <a:solidFill>
                  <a:srgbClr val="000000"/>
                </a:solidFill>
                <a:latin typeface="Calibri"/>
              </a:rPr>
              <a:t>Lijn 1 toont  een inkomende oproep</a:t>
            </a:r>
            <a:endParaRPr/>
          </a:p>
          <a:p>
            <a:pPr>
              <a:lnSpc>
                <a:spcPct val="93000"/>
              </a:lnSpc>
              <a:buFont typeface="Calibri"/>
              <a:buAutoNum type="arabicPeriod"/>
            </a:pPr>
            <a:r>
              <a:rPr lang="en-GB" sz="2400">
                <a:solidFill>
                  <a:srgbClr val="000000"/>
                </a:solidFill>
                <a:latin typeface="Calibri"/>
              </a:rPr>
              <a:t>“</a:t>
            </a:r>
            <a:r>
              <a:rPr lang="en-GB" sz="2400">
                <a:solidFill>
                  <a:srgbClr val="000000"/>
                </a:solidFill>
                <a:latin typeface="Calibri"/>
              </a:rPr>
              <a:t>Aanvaard” toets  brandt </a:t>
            </a:r>
            <a:endParaRPr/>
          </a:p>
          <a:p>
            <a:pPr>
              <a:lnSpc>
                <a:spcPct val="93000"/>
              </a:lnSpc>
              <a:buFont typeface="Calibri"/>
              <a:buAutoNum type="arabicPeriod"/>
            </a:pPr>
            <a:r>
              <a:rPr lang="en-GB" sz="2400">
                <a:solidFill>
                  <a:srgbClr val="000000"/>
                </a:solidFill>
                <a:latin typeface="Calibri"/>
              </a:rPr>
              <a:t>De oproep aanvaarden</a:t>
            </a:r>
            <a:endParaRPr/>
          </a:p>
          <a:p>
            <a:pPr lvl="1">
              <a:lnSpc>
                <a:spcPct val="93000"/>
              </a:lnSpc>
              <a:buFont typeface="Calibri"/>
              <a:buAutoNum type="arabicPeriod"/>
            </a:pPr>
            <a:r>
              <a:rPr lang="en-GB" sz="2000">
                <a:solidFill>
                  <a:srgbClr val="000000"/>
                </a:solidFill>
                <a:latin typeface="Calibri"/>
              </a:rPr>
              <a:t>Via  muisklik op  “Aanvaard toets”</a:t>
            </a:r>
            <a:endParaRPr/>
          </a:p>
          <a:p>
            <a:pPr lvl="1">
              <a:lnSpc>
                <a:spcPct val="93000"/>
              </a:lnSpc>
              <a:buFont typeface="Calibri"/>
              <a:buAutoNum type="arabicPeriod"/>
            </a:pPr>
            <a:r>
              <a:rPr lang="en-GB" sz="2000">
                <a:solidFill>
                  <a:srgbClr val="000000"/>
                </a:solidFill>
                <a:latin typeface="Calibri"/>
              </a:rPr>
              <a:t>Of  via  de “Enter” toets</a:t>
            </a:r>
            <a:endParaRPr/>
          </a:p>
          <a:p>
            <a:pPr>
              <a:lnSpc>
                <a:spcPct val="93000"/>
              </a:lnSpc>
              <a:buFont typeface="Calibri"/>
              <a:buAutoNum type="arabicPeriod"/>
            </a:pPr>
            <a:r>
              <a:rPr lang="en-GB" sz="2400">
                <a:solidFill>
                  <a:srgbClr val="000000"/>
                </a:solidFill>
                <a:latin typeface="Calibri"/>
              </a:rPr>
              <a:t>Lijn 1 status symbool verandert in ‘in gesprek’</a:t>
            </a:r>
            <a:endParaRPr/>
          </a:p>
          <a:p>
            <a:pPr>
              <a:lnSpc>
                <a:spcPct val="93000"/>
              </a:lnSpc>
              <a:buFont typeface="Calibri"/>
              <a:buAutoNum type="arabicPeriod"/>
            </a:pPr>
            <a:r>
              <a:rPr lang="en-GB" sz="2400">
                <a:solidFill>
                  <a:srgbClr val="000000"/>
                </a:solidFill>
                <a:latin typeface="Calibri"/>
              </a:rPr>
              <a:t>Controle toetsen geven de gesprekstatus weer</a:t>
            </a:r>
            <a:endParaRPr/>
          </a:p>
        </p:txBody>
      </p:sp>
      <p:pic>
        <p:nvPicPr>
          <p:cNvPr descr="" id="239" name="Picture 2"/>
          <p:cNvPicPr/>
          <p:nvPr/>
        </p:nvPicPr>
        <p:blipFill>
          <a:blip r:embed="rId1"/>
          <a:stretch>
            <a:fillRect/>
          </a:stretch>
        </p:blipFill>
        <p:spPr>
          <a:xfrm>
            <a:off x="6491160" y="1578600"/>
            <a:ext cx="1447560" cy="618840"/>
          </a:xfrm>
          <a:prstGeom prst="rect">
            <a:avLst/>
          </a:prstGeom>
        </p:spPr>
      </p:pic>
      <p:pic>
        <p:nvPicPr>
          <p:cNvPr descr="" id="240" name="Picture 4"/>
          <p:cNvPicPr/>
          <p:nvPr/>
        </p:nvPicPr>
        <p:blipFill>
          <a:blip r:embed="rId2"/>
          <a:stretch>
            <a:fillRect/>
          </a:stretch>
        </p:blipFill>
        <p:spPr>
          <a:xfrm>
            <a:off x="6491160" y="2441160"/>
            <a:ext cx="533160" cy="647280"/>
          </a:xfrm>
          <a:prstGeom prst="rect">
            <a:avLst/>
          </a:prstGeom>
        </p:spPr>
      </p:pic>
      <p:pic>
        <p:nvPicPr>
          <p:cNvPr descr="" id="241" name="Picture 5"/>
          <p:cNvPicPr/>
          <p:nvPr/>
        </p:nvPicPr>
        <p:blipFill>
          <a:blip r:embed="rId3"/>
          <a:stretch>
            <a:fillRect/>
          </a:stretch>
        </p:blipFill>
        <p:spPr>
          <a:xfrm>
            <a:off x="6491160" y="3024000"/>
            <a:ext cx="514080" cy="609120"/>
          </a:xfrm>
          <a:prstGeom prst="rect">
            <a:avLst/>
          </a:prstGeom>
        </p:spPr>
      </p:pic>
      <p:pic>
        <p:nvPicPr>
          <p:cNvPr descr="" id="242" name="Picture 6"/>
          <p:cNvPicPr/>
          <p:nvPr/>
        </p:nvPicPr>
        <p:blipFill>
          <a:blip r:embed="rId4"/>
          <a:stretch>
            <a:fillRect/>
          </a:stretch>
        </p:blipFill>
        <p:spPr>
          <a:xfrm>
            <a:off x="6491160" y="4425120"/>
            <a:ext cx="533160" cy="637920"/>
          </a:xfrm>
          <a:prstGeom prst="rect">
            <a:avLst/>
          </a:prstGeom>
        </p:spPr>
      </p:pic>
      <p:pic>
        <p:nvPicPr>
          <p:cNvPr descr="" id="243" name="Picture 7"/>
          <p:cNvPicPr/>
          <p:nvPr/>
        </p:nvPicPr>
        <p:blipFill>
          <a:blip r:embed="rId5"/>
          <a:stretch>
            <a:fillRect/>
          </a:stretch>
        </p:blipFill>
        <p:spPr>
          <a:xfrm>
            <a:off x="5051160" y="6248520"/>
            <a:ext cx="4247640" cy="609120"/>
          </a:xfrm>
          <a:prstGeom prst="rect">
            <a:avLst/>
          </a:prstGeom>
        </p:spPr>
      </p:pic>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4" name="TextShape 1"/>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
        <p:nvSpPr>
          <p:cNvPr id="245" name="TextShape 2"/>
          <p:cNvSpPr txBox="1"/>
          <p:nvPr/>
        </p:nvSpPr>
        <p:spPr>
          <a:xfrm>
            <a:off x="457200" y="1214280"/>
            <a:ext cx="8197920" cy="5000400"/>
          </a:xfrm>
          <a:prstGeom prst="rect">
            <a:avLst/>
          </a:prstGeom>
        </p:spPr>
        <p:txBody>
          <a:bodyPr/>
          <a:p>
            <a:pPr>
              <a:lnSpc>
                <a:spcPct val="93000"/>
              </a:lnSpc>
              <a:buFont typeface="Calibri"/>
              <a:buAutoNum type="arabicPeriod"/>
            </a:pPr>
            <a:r>
              <a:rPr lang="en-GB" sz="2400">
                <a:solidFill>
                  <a:srgbClr val="000000"/>
                </a:solidFill>
                <a:latin typeface="Calibri"/>
              </a:rPr>
              <a:t>“</a:t>
            </a:r>
            <a:r>
              <a:rPr lang="en-GB" sz="2400">
                <a:solidFill>
                  <a:srgbClr val="000000"/>
                </a:solidFill>
                <a:latin typeface="Calibri"/>
              </a:rPr>
              <a:t>Verbreek” toets  brandt. </a:t>
            </a:r>
            <a:endParaRPr/>
          </a:p>
          <a:p>
            <a:pPr>
              <a:lnSpc>
                <a:spcPct val="93000"/>
              </a:lnSpc>
              <a:buFont typeface="Calibri"/>
              <a:buAutoNum type="arabicPeriod"/>
            </a:pPr>
            <a:r>
              <a:rPr lang="en-GB" sz="2400">
                <a:solidFill>
                  <a:srgbClr val="000000"/>
                </a:solidFill>
                <a:latin typeface="Calibri"/>
              </a:rPr>
              <a:t>Verbreek de oproep</a:t>
            </a:r>
            <a:endParaRPr/>
          </a:p>
          <a:p>
            <a:pPr lvl="1">
              <a:lnSpc>
                <a:spcPct val="93000"/>
              </a:lnSpc>
              <a:buFont typeface="Calibri"/>
              <a:buAutoNum type="arabicPeriod"/>
            </a:pPr>
            <a:r>
              <a:rPr lang="en-GB" sz="2000">
                <a:solidFill>
                  <a:srgbClr val="000000"/>
                </a:solidFill>
                <a:latin typeface="Calibri"/>
              </a:rPr>
              <a:t>Via muisklik op  “verbreek” toets</a:t>
            </a:r>
            <a:endParaRPr/>
          </a:p>
          <a:p>
            <a:pPr lvl="1">
              <a:lnSpc>
                <a:spcPct val="93000"/>
              </a:lnSpc>
              <a:buFont typeface="Calibri"/>
              <a:buAutoNum type="arabicPeriod"/>
            </a:pPr>
            <a:r>
              <a:rPr lang="en-GB" sz="2000">
                <a:solidFill>
                  <a:srgbClr val="000000"/>
                </a:solidFill>
                <a:latin typeface="Calibri"/>
              </a:rPr>
              <a:t>Of via de ‘F2’ toets</a:t>
            </a:r>
            <a:endParaRPr/>
          </a:p>
          <a:p>
            <a:pPr>
              <a:lnSpc>
                <a:spcPct val="93000"/>
              </a:lnSpc>
              <a:buFont typeface="Calibri"/>
              <a:buAutoNum type="arabicPeriod"/>
            </a:pPr>
            <a:r>
              <a:rPr lang="en-GB" sz="2400">
                <a:solidFill>
                  <a:srgbClr val="000000"/>
                </a:solidFill>
                <a:latin typeface="Calibri"/>
              </a:rPr>
              <a:t>Lijn 1 status symbool verandert in stationair</a:t>
            </a:r>
            <a:endParaRPr/>
          </a:p>
          <a:p>
            <a:pPr>
              <a:lnSpc>
                <a:spcPct val="93000"/>
              </a:lnSpc>
              <a:buFont typeface="Calibri"/>
              <a:buAutoNum type="arabicPeriod"/>
            </a:pPr>
            <a:r>
              <a:rPr lang="en-GB" sz="2400">
                <a:solidFill>
                  <a:srgbClr val="000000"/>
                </a:solidFill>
                <a:latin typeface="Calibri"/>
              </a:rPr>
              <a:t>De controle toets geeft de stationaire  status weer</a:t>
            </a:r>
            <a:endParaRPr/>
          </a:p>
          <a:p>
            <a:endParaRPr/>
          </a:p>
          <a:p>
            <a:endParaRPr/>
          </a:p>
          <a:p>
            <a:endParaRPr/>
          </a:p>
          <a:p>
            <a:pPr>
              <a:lnSpc>
                <a:spcPct val="93000"/>
              </a:lnSpc>
            </a:pPr>
            <a:r>
              <a:rPr lang="en-GB" sz="2400">
                <a:solidFill>
                  <a:srgbClr val="000000"/>
                </a:solidFill>
                <a:latin typeface="Calibri"/>
              </a:rPr>
              <a:t>Noteer dat in de stationaire status de ‘ verbreek’ toets nog brandt. Dit laat je toe om oproepen te ‘verbreken’ die, om welke reden dan ook, achterblijven op de SNOM telefoon.</a:t>
            </a:r>
            <a:endParaRPr/>
          </a:p>
        </p:txBody>
      </p:sp>
      <p:pic>
        <p:nvPicPr>
          <p:cNvPr descr="" id="246" name="Picture 2"/>
          <p:cNvPicPr/>
          <p:nvPr/>
        </p:nvPicPr>
        <p:blipFill>
          <a:blip r:embed="rId1"/>
          <a:stretch>
            <a:fillRect/>
          </a:stretch>
        </p:blipFill>
        <p:spPr>
          <a:xfrm>
            <a:off x="6689880" y="1165320"/>
            <a:ext cx="599760" cy="618840"/>
          </a:xfrm>
          <a:prstGeom prst="rect">
            <a:avLst/>
          </a:prstGeom>
        </p:spPr>
      </p:pic>
      <p:pic>
        <p:nvPicPr>
          <p:cNvPr descr="" id="247" name="Picture 3"/>
          <p:cNvPicPr/>
          <p:nvPr/>
        </p:nvPicPr>
        <p:blipFill>
          <a:blip r:embed="rId2"/>
          <a:stretch>
            <a:fillRect/>
          </a:stretch>
        </p:blipFill>
        <p:spPr>
          <a:xfrm>
            <a:off x="6689880" y="2709000"/>
            <a:ext cx="523440" cy="637920"/>
          </a:xfrm>
          <a:prstGeom prst="rect">
            <a:avLst/>
          </a:prstGeom>
        </p:spPr>
      </p:pic>
      <p:pic>
        <p:nvPicPr>
          <p:cNvPr descr="" id="248" name="Picture 4"/>
          <p:cNvPicPr/>
          <p:nvPr/>
        </p:nvPicPr>
        <p:blipFill>
          <a:blip r:embed="rId3"/>
          <a:stretch>
            <a:fillRect/>
          </a:stretch>
        </p:blipFill>
        <p:spPr>
          <a:xfrm>
            <a:off x="2234880" y="3888360"/>
            <a:ext cx="4247640" cy="609120"/>
          </a:xfrm>
          <a:prstGeom prst="rect">
            <a:avLst/>
          </a:prstGeom>
        </p:spPr>
      </p:pic>
      <p:sp>
        <p:nvSpPr>
          <p:cNvPr id="249" name="TextShape 3"/>
          <p:cNvSpPr txBox="1"/>
          <p:nvPr/>
        </p:nvSpPr>
        <p:spPr>
          <a:xfrm>
            <a:off x="2786040" y="274680"/>
            <a:ext cx="5900400" cy="796680"/>
          </a:xfrm>
          <a:prstGeom prst="rect">
            <a:avLst/>
          </a:prstGeom>
        </p:spPr>
        <p:txBody>
          <a:bodyPr anchor="ctr"/>
          <a:p>
            <a:pPr algn="r"/>
            <a:r>
              <a:rPr lang="en-GB" sz="3200">
                <a:solidFill>
                  <a:srgbClr val="808080"/>
                </a:solidFill>
                <a:latin typeface="Calibri"/>
              </a:rPr>
              <a:t>Een oproep verbreken</a:t>
            </a: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0"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Een oproep initiëren</a:t>
            </a:r>
            <a:endParaRPr/>
          </a:p>
        </p:txBody>
      </p:sp>
      <p:sp>
        <p:nvSpPr>
          <p:cNvPr id="251" name="TextShape 2"/>
          <p:cNvSpPr txBox="1"/>
          <p:nvPr/>
        </p:nvSpPr>
        <p:spPr>
          <a:xfrm>
            <a:off x="457200" y="1214280"/>
            <a:ext cx="8229240" cy="5000400"/>
          </a:xfrm>
          <a:prstGeom prst="rect">
            <a:avLst/>
          </a:prstGeom>
        </p:spPr>
        <p:txBody>
          <a:bodyPr/>
          <a:p>
            <a:pPr>
              <a:lnSpc>
                <a:spcPct val="93000"/>
              </a:lnSpc>
            </a:pPr>
            <a:r>
              <a:rPr lang="en-GB">
                <a:solidFill>
                  <a:srgbClr val="000000"/>
                </a:solidFill>
                <a:latin typeface="Calibri"/>
              </a:rPr>
              <a:t>Verschillende mogelijkheden om een gesprek te initiëren :</a:t>
            </a:r>
            <a:endParaRPr/>
          </a:p>
          <a:p>
            <a:r>
              <a:rPr lang="en-GB">
                <a:solidFill>
                  <a:srgbClr val="000000"/>
                </a:solidFill>
                <a:latin typeface="Calibri"/>
              </a:rPr>
              <a:t>Toets het nummer in op de telefoon</a:t>
            </a:r>
            <a:endParaRPr/>
          </a:p>
          <a:p>
            <a:r>
              <a:rPr lang="en-GB">
                <a:solidFill>
                  <a:srgbClr val="000000"/>
                </a:solidFill>
                <a:latin typeface="Calibri"/>
              </a:rPr>
              <a:t>Klik 2 x op de telefoonboektoets</a:t>
            </a:r>
            <a:endParaRPr/>
          </a:p>
          <a:p>
            <a:r>
              <a:rPr lang="en-GB">
                <a:solidFill>
                  <a:srgbClr val="000000"/>
                </a:solidFill>
                <a:latin typeface="Calibri"/>
              </a:rPr>
              <a:t>Selecteer via de muis de telefoonboektoets en druk op ‘ENTER’</a:t>
            </a:r>
            <a:endParaRPr/>
          </a:p>
          <a:p>
            <a:r>
              <a:rPr lang="en-GB">
                <a:solidFill>
                  <a:srgbClr val="000000"/>
                </a:solidFill>
                <a:latin typeface="Calibri"/>
              </a:rPr>
              <a:t>Klik 1 x op het bellen , telefoon of mobiel icoon </a:t>
            </a:r>
            <a:endParaRPr/>
          </a:p>
          <a:p>
            <a:r>
              <a:rPr lang="en-GB">
                <a:solidFill>
                  <a:srgbClr val="000000"/>
                </a:solidFill>
                <a:latin typeface="Calibri"/>
              </a:rPr>
              <a:t>       </a:t>
            </a:r>
            <a:r>
              <a:rPr lang="en-GB">
                <a:solidFill>
                  <a:srgbClr val="000000"/>
                </a:solidFill>
                <a:latin typeface="Calibri"/>
              </a:rPr>
              <a:t>op de telefoonboektoets</a:t>
            </a:r>
            <a:endParaRPr/>
          </a:p>
          <a:p>
            <a:r>
              <a:rPr lang="en-GB">
                <a:solidFill>
                  <a:srgbClr val="000000"/>
                </a:solidFill>
                <a:latin typeface="Calibri"/>
              </a:rPr>
              <a:t>Toets het nummer  in het nummerveld in en druk op ‘ENTER’</a:t>
            </a:r>
            <a:endParaRPr/>
          </a:p>
          <a:p>
            <a:r>
              <a:rPr lang="en-GB">
                <a:solidFill>
                  <a:srgbClr val="000000"/>
                </a:solidFill>
                <a:latin typeface="Calibri"/>
              </a:rPr>
              <a:t>Selecteer een Speed dial</a:t>
            </a:r>
            <a:endParaRPr/>
          </a:p>
          <a:p>
            <a:endParaRPr/>
          </a:p>
          <a:p>
            <a:endParaRPr/>
          </a:p>
        </p:txBody>
      </p:sp>
      <p:sp>
        <p:nvSpPr>
          <p:cNvPr id="252"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Tree>
  </p:cSld>
  <p:timing>
    <p:tnLst>
      <p:par>
        <p:cTn dur="indefinite" id="45" nodeType="tmRoot" restart="never">
          <p:childTnLst>
            <p:seq>
              <p:cTn dur="indefinite" id="46" nodeType="mainSeq">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Een oproep  ( niet ) in wacht zetten</a:t>
            </a:r>
            <a:endParaRPr/>
          </a:p>
        </p:txBody>
      </p:sp>
      <p:sp>
        <p:nvSpPr>
          <p:cNvPr id="254"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
        <p:nvSpPr>
          <p:cNvPr id="255" name="TextShape 3"/>
          <p:cNvSpPr txBox="1"/>
          <p:nvPr/>
        </p:nvSpPr>
        <p:spPr>
          <a:xfrm>
            <a:off x="457200" y="1214280"/>
            <a:ext cx="6105960" cy="5000400"/>
          </a:xfrm>
          <a:prstGeom prst="rect">
            <a:avLst/>
          </a:prstGeom>
        </p:spPr>
        <p:txBody>
          <a:bodyPr/>
          <a:p>
            <a:pPr>
              <a:lnSpc>
                <a:spcPct val="93000"/>
              </a:lnSpc>
              <a:buFont typeface="Calibri"/>
              <a:buAutoNum type="arabicPeriod"/>
            </a:pPr>
            <a:r>
              <a:rPr lang="en-GB" sz="2400">
                <a:solidFill>
                  <a:srgbClr val="000000"/>
                </a:solidFill>
                <a:latin typeface="Calibri"/>
              </a:rPr>
              <a:t>De oproep is in ‘in gesprek’ status</a:t>
            </a:r>
            <a:endParaRPr/>
          </a:p>
          <a:p>
            <a:pPr>
              <a:lnSpc>
                <a:spcPct val="93000"/>
              </a:lnSpc>
              <a:buFont typeface="Calibri"/>
              <a:buAutoNum type="arabicPeriod"/>
            </a:pPr>
            <a:r>
              <a:rPr lang="en-GB" sz="2400">
                <a:solidFill>
                  <a:srgbClr val="000000"/>
                </a:solidFill>
                <a:latin typeface="Calibri"/>
              </a:rPr>
              <a:t>“</a:t>
            </a:r>
            <a:r>
              <a:rPr lang="en-GB" sz="2400">
                <a:solidFill>
                  <a:srgbClr val="000000"/>
                </a:solidFill>
                <a:latin typeface="Calibri"/>
              </a:rPr>
              <a:t>Wacht” toets  brandt</a:t>
            </a:r>
            <a:endParaRPr/>
          </a:p>
          <a:p>
            <a:pPr>
              <a:lnSpc>
                <a:spcPct val="93000"/>
              </a:lnSpc>
              <a:buFont typeface="Calibri"/>
              <a:buAutoNum type="arabicPeriod"/>
            </a:pPr>
            <a:r>
              <a:rPr lang="en-GB" sz="2400">
                <a:solidFill>
                  <a:srgbClr val="000000"/>
                </a:solidFill>
                <a:latin typeface="Calibri"/>
              </a:rPr>
              <a:t>Oproep in wacht zetten</a:t>
            </a:r>
            <a:endParaRPr/>
          </a:p>
          <a:p>
            <a:pPr lvl="1">
              <a:lnSpc>
                <a:spcPct val="93000"/>
              </a:lnSpc>
              <a:buFont typeface="Calibri"/>
              <a:buAutoNum type="arabicPeriod"/>
            </a:pPr>
            <a:r>
              <a:rPr lang="en-GB" sz="2000">
                <a:solidFill>
                  <a:srgbClr val="000000"/>
                </a:solidFill>
                <a:latin typeface="Calibri"/>
              </a:rPr>
              <a:t>Via muisklik op ‘wacht’ toets </a:t>
            </a:r>
            <a:endParaRPr/>
          </a:p>
          <a:p>
            <a:pPr lvl="1">
              <a:lnSpc>
                <a:spcPct val="93000"/>
              </a:lnSpc>
              <a:buFont typeface="Calibri"/>
              <a:buAutoNum type="arabicPeriod"/>
            </a:pPr>
            <a:r>
              <a:rPr lang="en-GB" sz="2000">
                <a:solidFill>
                  <a:srgbClr val="000000"/>
                </a:solidFill>
                <a:latin typeface="Calibri"/>
              </a:rPr>
              <a:t>Of via “Enter” toets</a:t>
            </a:r>
            <a:endParaRPr/>
          </a:p>
          <a:p>
            <a:pPr>
              <a:lnSpc>
                <a:spcPct val="93000"/>
              </a:lnSpc>
              <a:buFont typeface="Calibri"/>
              <a:buAutoNum type="arabicPeriod"/>
            </a:pPr>
            <a:r>
              <a:rPr lang="en-GB" sz="2400">
                <a:solidFill>
                  <a:srgbClr val="000000"/>
                </a:solidFill>
                <a:latin typeface="Calibri"/>
              </a:rPr>
              <a:t>Lijn 1 status icoon verandert in ‘in wacht’</a:t>
            </a:r>
            <a:endParaRPr/>
          </a:p>
          <a:p>
            <a:pPr>
              <a:lnSpc>
                <a:spcPct val="93000"/>
              </a:lnSpc>
              <a:buFont typeface="Calibri"/>
              <a:buAutoNum type="arabicPeriod"/>
            </a:pPr>
            <a:r>
              <a:rPr lang="en-GB" sz="2400">
                <a:solidFill>
                  <a:srgbClr val="000000"/>
                </a:solidFill>
                <a:latin typeface="Calibri"/>
              </a:rPr>
              <a:t>“</a:t>
            </a:r>
            <a:r>
              <a:rPr lang="en-GB" sz="2400">
                <a:solidFill>
                  <a:srgbClr val="000000"/>
                </a:solidFill>
                <a:latin typeface="Calibri"/>
              </a:rPr>
              <a:t>Hold” toets is ingedrukt</a:t>
            </a:r>
            <a:endParaRPr/>
          </a:p>
          <a:p>
            <a:pPr>
              <a:lnSpc>
                <a:spcPct val="93000"/>
              </a:lnSpc>
              <a:buFont typeface="Calibri"/>
              <a:buAutoNum type="arabicPeriod"/>
            </a:pPr>
            <a:r>
              <a:rPr lang="en-GB" sz="2400">
                <a:solidFill>
                  <a:srgbClr val="000000"/>
                </a:solidFill>
                <a:latin typeface="Calibri"/>
              </a:rPr>
              <a:t>Wachtfunctie ongedaan maken</a:t>
            </a:r>
            <a:endParaRPr/>
          </a:p>
          <a:p>
            <a:pPr lvl="1">
              <a:lnSpc>
                <a:spcPct val="93000"/>
              </a:lnSpc>
              <a:buFont typeface="Calibri"/>
              <a:buAutoNum type="arabicPeriod"/>
            </a:pPr>
            <a:r>
              <a:rPr lang="en-GB" sz="2000">
                <a:solidFill>
                  <a:srgbClr val="000000"/>
                </a:solidFill>
                <a:latin typeface="Calibri"/>
              </a:rPr>
              <a:t>Via muisklik op “wacht” toets</a:t>
            </a:r>
            <a:endParaRPr/>
          </a:p>
          <a:p>
            <a:pPr lvl="1">
              <a:lnSpc>
                <a:spcPct val="93000"/>
              </a:lnSpc>
              <a:buFont typeface="Calibri"/>
              <a:buAutoNum type="arabicPeriod"/>
            </a:pPr>
            <a:r>
              <a:rPr lang="en-GB" sz="2000">
                <a:solidFill>
                  <a:srgbClr val="000000"/>
                </a:solidFill>
                <a:latin typeface="Calibri"/>
              </a:rPr>
              <a:t>Of via “Enter” toets</a:t>
            </a:r>
            <a:endParaRPr/>
          </a:p>
          <a:p>
            <a:pPr>
              <a:lnSpc>
                <a:spcPct val="93000"/>
              </a:lnSpc>
              <a:buFont typeface="Calibri"/>
              <a:buAutoNum type="arabicPeriod"/>
            </a:pPr>
            <a:r>
              <a:rPr lang="en-GB" sz="2400">
                <a:solidFill>
                  <a:srgbClr val="000000"/>
                </a:solidFill>
                <a:latin typeface="Calibri"/>
              </a:rPr>
              <a:t>Lijn 1 status icoon verandert terug in </a:t>
            </a:r>
            <a:endParaRPr/>
          </a:p>
          <a:p>
            <a:pPr>
              <a:lnSpc>
                <a:spcPct val="93000"/>
              </a:lnSpc>
            </a:pPr>
            <a:r>
              <a:rPr lang="en-GB" sz="2400">
                <a:solidFill>
                  <a:srgbClr val="000000"/>
                </a:solidFill>
                <a:latin typeface="Calibri"/>
              </a:rPr>
              <a:t>        ‘</a:t>
            </a:r>
            <a:r>
              <a:rPr lang="en-GB" sz="2400">
                <a:solidFill>
                  <a:srgbClr val="000000"/>
                </a:solidFill>
                <a:latin typeface="Calibri"/>
              </a:rPr>
              <a:t>in gesprek’</a:t>
            </a:r>
            <a:endParaRPr/>
          </a:p>
          <a:p>
            <a:endParaRPr/>
          </a:p>
          <a:p>
            <a:endParaRPr/>
          </a:p>
        </p:txBody>
      </p:sp>
      <p:pic>
        <p:nvPicPr>
          <p:cNvPr descr="" id="256" name="Picture 6"/>
          <p:cNvPicPr/>
          <p:nvPr/>
        </p:nvPicPr>
        <p:blipFill>
          <a:blip r:embed="rId1"/>
          <a:stretch>
            <a:fillRect/>
          </a:stretch>
        </p:blipFill>
        <p:spPr>
          <a:xfrm>
            <a:off x="6597720" y="1118160"/>
            <a:ext cx="533160" cy="637920"/>
          </a:xfrm>
          <a:prstGeom prst="rect">
            <a:avLst/>
          </a:prstGeom>
        </p:spPr>
      </p:pic>
      <p:pic>
        <p:nvPicPr>
          <p:cNvPr descr="" id="257" name="Picture 2"/>
          <p:cNvPicPr/>
          <p:nvPr/>
        </p:nvPicPr>
        <p:blipFill>
          <a:blip r:embed="rId2"/>
          <a:stretch>
            <a:fillRect/>
          </a:stretch>
        </p:blipFill>
        <p:spPr>
          <a:xfrm>
            <a:off x="6597720" y="1658520"/>
            <a:ext cx="599760" cy="609120"/>
          </a:xfrm>
          <a:prstGeom prst="rect">
            <a:avLst/>
          </a:prstGeom>
        </p:spPr>
      </p:pic>
      <p:pic>
        <p:nvPicPr>
          <p:cNvPr descr="" id="258" name="Picture 4"/>
          <p:cNvPicPr/>
          <p:nvPr/>
        </p:nvPicPr>
        <p:blipFill>
          <a:blip r:embed="rId3"/>
          <a:stretch>
            <a:fillRect/>
          </a:stretch>
        </p:blipFill>
        <p:spPr>
          <a:xfrm>
            <a:off x="6597720" y="3725280"/>
            <a:ext cx="618840" cy="609120"/>
          </a:xfrm>
          <a:prstGeom prst="rect">
            <a:avLst/>
          </a:prstGeom>
        </p:spPr>
      </p:pic>
      <p:pic>
        <p:nvPicPr>
          <p:cNvPr descr="" id="259" name="Picture 5"/>
          <p:cNvPicPr/>
          <p:nvPr/>
        </p:nvPicPr>
        <p:blipFill>
          <a:blip r:embed="rId4"/>
          <a:stretch>
            <a:fillRect/>
          </a:stretch>
        </p:blipFill>
        <p:spPr>
          <a:xfrm>
            <a:off x="6597720" y="3106800"/>
            <a:ext cx="514080" cy="618840"/>
          </a:xfrm>
          <a:prstGeom prst="rect">
            <a:avLst/>
          </a:prstGeom>
        </p:spPr>
      </p:pic>
      <p:pic>
        <p:nvPicPr>
          <p:cNvPr descr="" id="260" name="Picture 6"/>
          <p:cNvPicPr/>
          <p:nvPr/>
        </p:nvPicPr>
        <p:blipFill>
          <a:blip r:embed="rId5"/>
          <a:stretch>
            <a:fillRect/>
          </a:stretch>
        </p:blipFill>
        <p:spPr>
          <a:xfrm>
            <a:off x="6597720" y="5517000"/>
            <a:ext cx="533160" cy="637920"/>
          </a:xfrm>
          <a:prstGeom prst="rect">
            <a:avLst/>
          </a:prstGeom>
        </p:spPr>
      </p:pic>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 name="TextShape 1"/>
          <p:cNvSpPr txBox="1"/>
          <p:nvPr/>
        </p:nvSpPr>
        <p:spPr>
          <a:xfrm>
            <a:off x="685800" y="2130480"/>
            <a:ext cx="7772040" cy="1469520"/>
          </a:xfrm>
          <a:prstGeom prst="rect">
            <a:avLst/>
          </a:prstGeom>
        </p:spPr>
        <p:txBody>
          <a:bodyPr anchor="ctr"/>
          <a:p>
            <a:pPr algn="r"/>
            <a:r>
              <a:rPr lang="en-GB" sz="3200">
                <a:solidFill>
                  <a:srgbClr val="8b8b8b"/>
                </a:solidFill>
                <a:latin typeface="Calibri"/>
              </a:rPr>
              <a:t>Starten, aan - en uitloggen</a:t>
            </a:r>
            <a:endParaRPr/>
          </a:p>
        </p:txBody>
      </p:sp>
      <p:sp>
        <p:nvSpPr>
          <p:cNvPr id="41" name="TextShape 2"/>
          <p:cNvSpPr txBox="1"/>
          <p:nvPr/>
        </p:nvSpPr>
        <p:spPr>
          <a:xfrm>
            <a:off x="1371600" y="3886200"/>
            <a:ext cx="6400440" cy="1752120"/>
          </a:xfrm>
          <a:prstGeom prst="rect">
            <a:avLst/>
          </a:prstGeom>
        </p:spPr>
      </p:sp>
      <p:sp>
        <p:nvSpPr>
          <p:cNvPr id="42"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Tree>
  </p:cSld>
  <p:timing>
    <p:tnLst>
      <p:par>
        <p:cTn dur="indefinite" id="5" nodeType="tmRoot" restart="never">
          <p:childTnLst>
            <p:seq>
              <p:cTn dur="indefinite" id="6" nodeType="mainSeq">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1"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Gesprek blind doorverbinden</a:t>
            </a:r>
            <a:endParaRPr/>
          </a:p>
        </p:txBody>
      </p:sp>
      <p:sp>
        <p:nvSpPr>
          <p:cNvPr id="262"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
        <p:nvSpPr>
          <p:cNvPr id="263" name="TextShape 3"/>
          <p:cNvSpPr txBox="1"/>
          <p:nvPr/>
        </p:nvSpPr>
        <p:spPr>
          <a:xfrm>
            <a:off x="457200" y="1214280"/>
            <a:ext cx="8210520" cy="5000400"/>
          </a:xfrm>
          <a:prstGeom prst="rect">
            <a:avLst/>
          </a:prstGeom>
        </p:spPr>
        <p:txBody>
          <a:bodyPr/>
          <a:p>
            <a:pPr>
              <a:lnSpc>
                <a:spcPct val="93000"/>
              </a:lnSpc>
              <a:buFont typeface="Calibri"/>
              <a:buAutoNum type="arabicPeriod"/>
            </a:pPr>
            <a:r>
              <a:rPr lang="en-GB" sz="2400">
                <a:solidFill>
                  <a:srgbClr val="000000"/>
                </a:solidFill>
                <a:latin typeface="Calibri"/>
              </a:rPr>
              <a:t>De oproep is in gesprek status</a:t>
            </a:r>
            <a:endParaRPr/>
          </a:p>
          <a:p>
            <a:pPr>
              <a:lnSpc>
                <a:spcPct val="93000"/>
              </a:lnSpc>
              <a:buFont typeface="Calibri"/>
              <a:buAutoNum type="arabicPeriod"/>
            </a:pPr>
            <a:r>
              <a:rPr lang="en-GB" sz="2400">
                <a:solidFill>
                  <a:srgbClr val="000000"/>
                </a:solidFill>
                <a:latin typeface="Calibri"/>
              </a:rPr>
              <a:t>Zoek het contact in het telefoonboek</a:t>
            </a:r>
            <a:endParaRPr/>
          </a:p>
          <a:p>
            <a:pPr lvl="1">
              <a:lnSpc>
                <a:spcPct val="93000"/>
              </a:lnSpc>
              <a:buFont typeface="Calibri"/>
              <a:buAutoNum type="arabicPeriod"/>
            </a:pPr>
            <a:r>
              <a:rPr lang="en-GB" sz="2000">
                <a:solidFill>
                  <a:srgbClr val="000000"/>
                </a:solidFill>
                <a:latin typeface="Calibri"/>
              </a:rPr>
              <a:t>Indien de zoekfunctie slechts 1 enkel resultaat oplevert, vangt het gesprek dat blind doorverbonden is, dadelijk aan (beste optie)</a:t>
            </a:r>
            <a:endParaRPr/>
          </a:p>
          <a:p>
            <a:pPr lvl="1">
              <a:lnSpc>
                <a:spcPct val="93000"/>
              </a:lnSpc>
              <a:buFont typeface="Calibri"/>
              <a:buAutoNum type="arabicPeriod"/>
            </a:pPr>
            <a:r>
              <a:rPr lang="en-GB" sz="2000">
                <a:solidFill>
                  <a:srgbClr val="000000"/>
                </a:solidFill>
                <a:latin typeface="Calibri"/>
              </a:rPr>
              <a:t>Indien de zoekfunctie verschillende oplossingen biedt, wordt de blinde doorverbinding doorgevoerd nadat het nummer manueel gebeld is. </a:t>
            </a:r>
            <a:endParaRPr/>
          </a:p>
          <a:p>
            <a:pPr>
              <a:lnSpc>
                <a:spcPct val="93000"/>
              </a:lnSpc>
              <a:buFont typeface="Calibri"/>
              <a:buAutoNum type="arabicPeriod"/>
            </a:pPr>
            <a:r>
              <a:rPr lang="en-GB" sz="2400">
                <a:solidFill>
                  <a:srgbClr val="000000"/>
                </a:solidFill>
                <a:latin typeface="Calibri"/>
              </a:rPr>
              <a:t>Oproep  “wordt doorverbonden” wordt getoond in het toezichtsgedeelte .</a:t>
            </a:r>
            <a:endParaRPr/>
          </a:p>
          <a:p>
            <a:endParaRPr/>
          </a:p>
          <a:p>
            <a:endParaRPr/>
          </a:p>
          <a:p>
            <a:endParaRPr/>
          </a:p>
          <a:p>
            <a:pPr>
              <a:lnSpc>
                <a:spcPct val="93000"/>
              </a:lnSpc>
              <a:buFont typeface="Calibri"/>
              <a:buAutoNum type="arabicPeriod"/>
            </a:pPr>
            <a:r>
              <a:rPr lang="en-GB" sz="2400">
                <a:solidFill>
                  <a:srgbClr val="000000"/>
                </a:solidFill>
                <a:latin typeface="Calibri"/>
              </a:rPr>
              <a:t>Wanneer de ontvanger de oproep aanvaardt, verdwijnt de lijn uit het </a:t>
            </a:r>
            <a:endParaRPr/>
          </a:p>
          <a:p>
            <a:pPr>
              <a:lnSpc>
                <a:spcPct val="93000"/>
              </a:lnSpc>
            </a:pPr>
            <a:r>
              <a:rPr lang="en-GB" sz="2400">
                <a:solidFill>
                  <a:srgbClr val="000000"/>
                </a:solidFill>
                <a:latin typeface="Calibri"/>
              </a:rPr>
              <a:t>          </a:t>
            </a:r>
            <a:r>
              <a:rPr lang="en-GB" sz="2400">
                <a:solidFill>
                  <a:srgbClr val="000000"/>
                </a:solidFill>
                <a:latin typeface="Calibri"/>
              </a:rPr>
              <a:t>toezichtsgedeelte</a:t>
            </a:r>
            <a:endParaRPr/>
          </a:p>
          <a:p>
            <a:pPr>
              <a:lnSpc>
                <a:spcPct val="93000"/>
              </a:lnSpc>
            </a:pPr>
            <a:r>
              <a:rPr lang="en-GB" sz="2400">
                <a:solidFill>
                  <a:srgbClr val="000000"/>
                </a:solidFill>
                <a:latin typeface="Calibri"/>
              </a:rPr>
              <a:t> </a:t>
            </a:r>
            <a:r>
              <a:rPr lang="en-GB" sz="2400">
                <a:solidFill>
                  <a:srgbClr val="000000"/>
                </a:solidFill>
                <a:latin typeface="Calibri"/>
              </a:rPr>
              <a:t>5.      Indien de ontvanger niet antwoordt :</a:t>
            </a:r>
            <a:endParaRPr/>
          </a:p>
          <a:p>
            <a:pPr lvl="1">
              <a:lnSpc>
                <a:spcPct val="93000"/>
              </a:lnSpc>
              <a:buFont typeface="Calibri"/>
              <a:buAutoNum type="arabicPeriod"/>
            </a:pPr>
            <a:r>
              <a:rPr lang="en-GB" sz="2000">
                <a:solidFill>
                  <a:srgbClr val="000000"/>
                </a:solidFill>
                <a:latin typeface="Calibri"/>
              </a:rPr>
              <a:t>Neem het gesprek manueel terug om de doorverbinding te beëindigen ( zie later)</a:t>
            </a:r>
            <a:endParaRPr/>
          </a:p>
          <a:p>
            <a:pPr lvl="1">
              <a:lnSpc>
                <a:spcPct val="93000"/>
              </a:lnSpc>
              <a:buFont typeface="Calibri"/>
              <a:buAutoNum type="arabicPeriod"/>
            </a:pPr>
            <a:r>
              <a:rPr lang="en-GB" sz="2000">
                <a:solidFill>
                  <a:srgbClr val="000000"/>
                </a:solidFill>
                <a:latin typeface="Calibri"/>
              </a:rPr>
              <a:t>Er gebeurt een auto-return na een timeout  (de oproep komt de persoonlijke wachtrij binnen)</a:t>
            </a:r>
            <a:endParaRPr/>
          </a:p>
          <a:p>
            <a:endParaRPr/>
          </a:p>
        </p:txBody>
      </p:sp>
      <p:pic>
        <p:nvPicPr>
          <p:cNvPr descr="" id="264" name="Picture 4"/>
          <p:cNvPicPr/>
          <p:nvPr/>
        </p:nvPicPr>
        <p:blipFill>
          <a:blip r:embed="rId1"/>
          <a:stretch>
            <a:fillRect/>
          </a:stretch>
        </p:blipFill>
        <p:spPr>
          <a:xfrm>
            <a:off x="1105200" y="3200400"/>
            <a:ext cx="6667200" cy="742680"/>
          </a:xfrm>
          <a:prstGeom prst="rect">
            <a:avLst/>
          </a:prstGeom>
        </p:spPr>
      </p:pic>
    </p:spTree>
  </p:cSld>
  <p:timing>
    <p:tnLst>
      <p:par>
        <p:cTn dur="indefinite" id="47" nodeType="tmRoot" restart="never">
          <p:childTnLst>
            <p:seq>
              <p:cTn id="48" nodeType="mainSeq">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5" name="TextShape 1"/>
          <p:cNvSpPr txBox="1"/>
          <p:nvPr/>
        </p:nvSpPr>
        <p:spPr>
          <a:xfrm>
            <a:off x="2786040" y="274680"/>
            <a:ext cx="5900400" cy="796680"/>
          </a:xfrm>
          <a:prstGeom prst="rect">
            <a:avLst/>
          </a:prstGeom>
        </p:spPr>
        <p:txBody>
          <a:bodyPr anchor="ctr"/>
          <a:p>
            <a:pPr algn="r"/>
            <a:r>
              <a:rPr lang="en-GB" sz="2800">
                <a:solidFill>
                  <a:srgbClr val="808080"/>
                </a:solidFill>
                <a:latin typeface="Calibri"/>
              </a:rPr>
              <a:t>Een blinde doorverbinding naar een nummer in gesprek</a:t>
            </a:r>
            <a:endParaRPr/>
          </a:p>
        </p:txBody>
      </p:sp>
      <p:sp>
        <p:nvSpPr>
          <p:cNvPr id="266"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
        <p:nvSpPr>
          <p:cNvPr id="267" name="TextShape 3"/>
          <p:cNvSpPr txBox="1"/>
          <p:nvPr/>
        </p:nvSpPr>
        <p:spPr>
          <a:xfrm>
            <a:off x="457200" y="1214280"/>
            <a:ext cx="8210520" cy="5000400"/>
          </a:xfrm>
          <a:prstGeom prst="rect">
            <a:avLst/>
          </a:prstGeom>
        </p:spPr>
        <p:txBody>
          <a:bodyPr/>
          <a:p>
            <a:pPr>
              <a:lnSpc>
                <a:spcPct val="93000"/>
              </a:lnSpc>
            </a:pPr>
            <a:r>
              <a:rPr lang="en-GB" sz="2400">
                <a:solidFill>
                  <a:srgbClr val="000000"/>
                </a:solidFill>
                <a:latin typeface="Calibri"/>
              </a:rPr>
              <a:t>Bij de meeste consoletoepassingen waarbij een gesprek doorverbonden wordt met consultatie , resulteert een blinde transfer naar een nummer in gesprek in een verloren oproep.</a:t>
            </a:r>
            <a:endParaRPr/>
          </a:p>
          <a:p>
            <a:pPr>
              <a:lnSpc>
                <a:spcPct val="93000"/>
              </a:lnSpc>
            </a:pPr>
            <a:r>
              <a:rPr lang="en-GB" sz="2400">
                <a:solidFill>
                  <a:srgbClr val="000000"/>
                </a:solidFill>
                <a:latin typeface="Calibri"/>
              </a:rPr>
              <a:t>Wanneer bij de net.Console  het oproepnummer in gesprek is, wordt de uitgaande oproep beëindigd en wordt het originele gesprek in wacht gezet.</a:t>
            </a:r>
            <a:endParaRPr/>
          </a:p>
          <a:p>
            <a:pPr>
              <a:lnSpc>
                <a:spcPct val="93000"/>
              </a:lnSpc>
            </a:pPr>
            <a:r>
              <a:rPr lang="en-GB" sz="2400">
                <a:solidFill>
                  <a:srgbClr val="000000"/>
                </a:solidFill>
                <a:latin typeface="Calibri"/>
              </a:rPr>
              <a:t>Dit geeft de consolegebruiker waarvan het gesprek doorverbonden wordt met consultatie de mogelijkheid om de beller terug te nemen.</a:t>
            </a: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8" name="TextShape 1"/>
          <p:cNvSpPr txBox="1"/>
          <p:nvPr/>
        </p:nvSpPr>
        <p:spPr>
          <a:xfrm>
            <a:off x="2786040" y="274680"/>
            <a:ext cx="5900400" cy="796680"/>
          </a:xfrm>
          <a:prstGeom prst="rect">
            <a:avLst/>
          </a:prstGeom>
        </p:spPr>
        <p:txBody>
          <a:bodyPr anchor="ctr"/>
          <a:p>
            <a:pPr algn="r"/>
            <a:r>
              <a:rPr lang="en-GB" sz="2800">
                <a:solidFill>
                  <a:srgbClr val="808080"/>
                </a:solidFill>
                <a:latin typeface="Calibri"/>
              </a:rPr>
              <a:t>Gesprek doorverbinden met consultatie (1) </a:t>
            </a:r>
            <a:endParaRPr/>
          </a:p>
        </p:txBody>
      </p:sp>
      <p:sp>
        <p:nvSpPr>
          <p:cNvPr id="269"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
        <p:nvSpPr>
          <p:cNvPr id="270" name="TextShape 3"/>
          <p:cNvSpPr txBox="1"/>
          <p:nvPr/>
        </p:nvSpPr>
        <p:spPr>
          <a:xfrm>
            <a:off x="457200" y="1214280"/>
            <a:ext cx="8210520" cy="5000400"/>
          </a:xfrm>
          <a:prstGeom prst="rect">
            <a:avLst/>
          </a:prstGeom>
        </p:spPr>
        <p:txBody>
          <a:bodyPr/>
          <a:p>
            <a:pPr>
              <a:lnSpc>
                <a:spcPct val="93000"/>
              </a:lnSpc>
              <a:buFont typeface="Calibri"/>
              <a:buAutoNum type="arabicPeriod"/>
            </a:pPr>
            <a:r>
              <a:rPr lang="en-GB" sz="2400">
                <a:solidFill>
                  <a:srgbClr val="000000"/>
                </a:solidFill>
                <a:latin typeface="Calibri"/>
              </a:rPr>
              <a:t>De oproep is ‘in gesprek’ status</a:t>
            </a:r>
            <a:endParaRPr/>
          </a:p>
          <a:p>
            <a:pPr>
              <a:lnSpc>
                <a:spcPct val="93000"/>
              </a:lnSpc>
              <a:buFont typeface="Calibri"/>
              <a:buAutoNum type="arabicPeriod"/>
            </a:pPr>
            <a:r>
              <a:rPr lang="en-GB" sz="2400">
                <a:solidFill>
                  <a:srgbClr val="000000"/>
                </a:solidFill>
                <a:latin typeface="Calibri"/>
              </a:rPr>
              <a:t>Plaats de beller in wacht</a:t>
            </a:r>
            <a:endParaRPr/>
          </a:p>
          <a:p>
            <a:pPr>
              <a:lnSpc>
                <a:spcPct val="93000"/>
              </a:lnSpc>
              <a:buFont typeface="Calibri"/>
              <a:buAutoNum type="arabicPeriod"/>
            </a:pPr>
            <a:r>
              <a:rPr lang="en-GB" sz="2400">
                <a:solidFill>
                  <a:srgbClr val="000000"/>
                </a:solidFill>
                <a:latin typeface="Calibri"/>
              </a:rPr>
              <a:t>Zoek het contact in het telefoonboek</a:t>
            </a:r>
            <a:endParaRPr/>
          </a:p>
          <a:p>
            <a:pPr lvl="1">
              <a:lnSpc>
                <a:spcPct val="93000"/>
              </a:lnSpc>
              <a:buFont typeface="Calibri"/>
              <a:buAutoNum type="arabicPeriod"/>
            </a:pPr>
            <a:r>
              <a:rPr lang="en-GB" sz="2000">
                <a:solidFill>
                  <a:srgbClr val="000000"/>
                </a:solidFill>
                <a:latin typeface="Calibri"/>
              </a:rPr>
              <a:t>Indien de zoekactie slechts 1 enkel resultaat oplevert, wordt de transfer met consultatie onmiddellijk uitgevoerd. ( beste optie )</a:t>
            </a:r>
            <a:endParaRPr/>
          </a:p>
          <a:p>
            <a:pPr lvl="1">
              <a:lnSpc>
                <a:spcPct val="93000"/>
              </a:lnSpc>
              <a:buFont typeface="Calibri"/>
              <a:buAutoNum type="arabicPeriod"/>
            </a:pPr>
            <a:r>
              <a:rPr lang="en-GB" sz="2000">
                <a:solidFill>
                  <a:srgbClr val="000000"/>
                </a:solidFill>
                <a:latin typeface="Calibri"/>
              </a:rPr>
              <a:t>Indien de zoekactie verschillende antwoorden oplevert, wordt de transfer uitgevoerd nadat manueel een nummer gebeld is. </a:t>
            </a:r>
            <a:endParaRPr/>
          </a:p>
          <a:p>
            <a:pPr>
              <a:lnSpc>
                <a:spcPct val="93000"/>
              </a:lnSpc>
              <a:buFont typeface="Calibri"/>
              <a:buAutoNum type="arabicPeriod"/>
            </a:pPr>
            <a:r>
              <a:rPr lang="en-GB" sz="2400">
                <a:solidFill>
                  <a:srgbClr val="000000"/>
                </a:solidFill>
                <a:latin typeface="Calibri"/>
              </a:rPr>
              <a:t>De oproeper verschijnt als lijn 2 </a:t>
            </a:r>
            <a:endParaRPr/>
          </a:p>
          <a:p>
            <a:endParaRPr/>
          </a:p>
          <a:p>
            <a:endParaRPr/>
          </a:p>
          <a:p>
            <a:endParaRPr/>
          </a:p>
          <a:p>
            <a:endParaRPr/>
          </a:p>
          <a:p>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TextShape 1"/>
          <p:cNvSpPr txBox="1"/>
          <p:nvPr/>
        </p:nvSpPr>
        <p:spPr>
          <a:xfrm>
            <a:off x="2786040" y="274680"/>
            <a:ext cx="5900400" cy="796680"/>
          </a:xfrm>
          <a:prstGeom prst="rect">
            <a:avLst/>
          </a:prstGeom>
        </p:spPr>
        <p:txBody>
          <a:bodyPr anchor="ctr"/>
          <a:p>
            <a:pPr algn="r"/>
            <a:r>
              <a:rPr lang="en-GB" sz="2800">
                <a:solidFill>
                  <a:srgbClr val="808080"/>
                </a:solidFill>
                <a:latin typeface="Calibri"/>
              </a:rPr>
              <a:t>Gesprek doorverbinden met consultatie(2</a:t>
            </a:r>
            <a:r>
              <a:rPr lang="en-GB" sz="3200">
                <a:solidFill>
                  <a:srgbClr val="808080"/>
                </a:solidFill>
                <a:latin typeface="Calibri"/>
              </a:rPr>
              <a:t>)</a:t>
            </a:r>
            <a:endParaRPr/>
          </a:p>
        </p:txBody>
      </p:sp>
      <p:sp>
        <p:nvSpPr>
          <p:cNvPr id="272"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
        <p:nvSpPr>
          <p:cNvPr id="273" name="TextShape 3"/>
          <p:cNvSpPr txBox="1"/>
          <p:nvPr/>
        </p:nvSpPr>
        <p:spPr>
          <a:xfrm>
            <a:off x="457200" y="1214280"/>
            <a:ext cx="8210520" cy="5000400"/>
          </a:xfrm>
          <a:prstGeom prst="rect">
            <a:avLst/>
          </a:prstGeom>
        </p:spPr>
        <p:txBody>
          <a:bodyPr/>
          <a:p>
            <a:pPr>
              <a:lnSpc>
                <a:spcPct val="93000"/>
              </a:lnSpc>
              <a:buFont typeface="Calibri"/>
              <a:buAutoNum type="arabicPeriod"/>
            </a:pPr>
            <a:r>
              <a:rPr lang="en-GB" sz="2400">
                <a:solidFill>
                  <a:srgbClr val="000000"/>
                </a:solidFill>
                <a:latin typeface="Calibri"/>
              </a:rPr>
              <a:t>Nu toont de controletoets de volgende opties</a:t>
            </a:r>
            <a:endParaRPr/>
          </a:p>
          <a:p>
            <a:endParaRPr/>
          </a:p>
          <a:p>
            <a:endParaRPr/>
          </a:p>
          <a:p>
            <a:endParaRPr/>
          </a:p>
          <a:p>
            <a:endParaRPr/>
          </a:p>
          <a:p>
            <a:endParaRPr/>
          </a:p>
          <a:p>
            <a:endParaRPr/>
          </a:p>
          <a:p>
            <a:endParaRPr/>
          </a:p>
          <a:p>
            <a:endParaRPr/>
          </a:p>
          <a:p>
            <a:endParaRPr/>
          </a:p>
        </p:txBody>
      </p:sp>
      <p:pic>
        <p:nvPicPr>
          <p:cNvPr descr="" id="274" name="Picture 2"/>
          <p:cNvPicPr/>
          <p:nvPr/>
        </p:nvPicPr>
        <p:blipFill>
          <a:blip r:embed="rId1"/>
          <a:stretch>
            <a:fillRect/>
          </a:stretch>
        </p:blipFill>
        <p:spPr>
          <a:xfrm>
            <a:off x="1495800" y="3557880"/>
            <a:ext cx="5927040" cy="863640"/>
          </a:xfrm>
          <a:prstGeom prst="rect">
            <a:avLst/>
          </a:prstGeom>
        </p:spPr>
      </p:pic>
      <p:sp>
        <p:nvSpPr>
          <p:cNvPr id="275" name="CustomShape 4"/>
          <p:cNvSpPr/>
          <p:nvPr/>
        </p:nvSpPr>
        <p:spPr>
          <a:xfrm>
            <a:off x="457200" y="4771800"/>
            <a:ext cx="1785600" cy="486000"/>
          </a:xfrm>
          <a:prstGeom prst="wedgeRectCallout">
            <a:avLst>
              <a:gd fmla="val 25126" name="adj1"/>
              <a:gd fmla="val -30473"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Verbreek lijn 2</a:t>
            </a:r>
            <a:endParaRPr/>
          </a:p>
        </p:txBody>
      </p:sp>
      <p:sp>
        <p:nvSpPr>
          <p:cNvPr id="276" name="CustomShape 5"/>
          <p:cNvSpPr/>
          <p:nvPr/>
        </p:nvSpPr>
        <p:spPr>
          <a:xfrm>
            <a:off x="1828800" y="5342400"/>
            <a:ext cx="1936080" cy="1287000"/>
          </a:xfrm>
          <a:prstGeom prst="wedgeRectCallout">
            <a:avLst>
              <a:gd fmla="val 16745" name="adj1"/>
              <a:gd fmla="val -21080"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Verbreek lijn 2 en </a:t>
            </a:r>
            <a:endParaRPr/>
          </a:p>
          <a:p>
            <a:pPr>
              <a:lnSpc>
                <a:spcPct val="93000"/>
              </a:lnSpc>
            </a:pPr>
            <a:r>
              <a:rPr lang="en-US">
                <a:solidFill>
                  <a:srgbClr val="ffffff"/>
                </a:solidFill>
                <a:latin typeface="Arial"/>
              </a:rPr>
              <a:t>verbreek wachtfunctie lijn 1</a:t>
            </a:r>
            <a:endParaRPr/>
          </a:p>
        </p:txBody>
      </p:sp>
      <p:sp>
        <p:nvSpPr>
          <p:cNvPr id="277" name="CustomShape 6"/>
          <p:cNvSpPr/>
          <p:nvPr/>
        </p:nvSpPr>
        <p:spPr>
          <a:xfrm>
            <a:off x="3126240" y="1862280"/>
            <a:ext cx="2234520" cy="993240"/>
          </a:xfrm>
          <a:prstGeom prst="wedgeRectCallout">
            <a:avLst>
              <a:gd fmla="val 10111" name="adj1"/>
              <a:gd fmla="val 44060"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Zet de transfer met consultatie om in een blinde transfer</a:t>
            </a:r>
            <a:endParaRPr/>
          </a:p>
        </p:txBody>
      </p:sp>
      <p:sp>
        <p:nvSpPr>
          <p:cNvPr id="278" name="CustomShape 7"/>
          <p:cNvSpPr/>
          <p:nvPr/>
        </p:nvSpPr>
        <p:spPr>
          <a:xfrm>
            <a:off x="3904920" y="5158800"/>
            <a:ext cx="1543680" cy="653040"/>
          </a:xfrm>
          <a:prstGeom prst="wedgeRectCallout">
            <a:avLst>
              <a:gd fmla="val 12877" name="adj1"/>
              <a:gd fmla="val -37820"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Parkeer lijn 1</a:t>
            </a:r>
            <a:endParaRPr/>
          </a:p>
        </p:txBody>
      </p:sp>
      <p:sp>
        <p:nvSpPr>
          <p:cNvPr id="279" name="CustomShape 8"/>
          <p:cNvSpPr/>
          <p:nvPr/>
        </p:nvSpPr>
        <p:spPr>
          <a:xfrm>
            <a:off x="5610600" y="2267280"/>
            <a:ext cx="2418480" cy="878400"/>
          </a:xfrm>
          <a:prstGeom prst="wedgeRectCallout">
            <a:avLst>
              <a:gd fmla="val -401" name="adj1"/>
              <a:gd fmla="val 41598"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Parkeer lijn 1 direct op de uitbreiding van lijn 2</a:t>
            </a:r>
            <a:endParaRPr/>
          </a:p>
        </p:txBody>
      </p:sp>
      <p:sp>
        <p:nvSpPr>
          <p:cNvPr id="280" name="CustomShape 9"/>
          <p:cNvSpPr/>
          <p:nvPr/>
        </p:nvSpPr>
        <p:spPr>
          <a:xfrm>
            <a:off x="6057000" y="5241600"/>
            <a:ext cx="2455920" cy="653040"/>
          </a:xfrm>
          <a:prstGeom prst="wedgeRectCallout">
            <a:avLst>
              <a:gd fmla="val 7860" name="adj1"/>
              <a:gd fmla="val -38737"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Kampeer lijn 1 op de uitbreiding van lijn 2</a:t>
            </a:r>
            <a:endParaRPr/>
          </a:p>
        </p:txBody>
      </p:sp>
    </p:spTree>
  </p:cSld>
  <p:timing>
    <p:tnLst>
      <p:par>
        <p:cTn dur="indefinite" id="49" nodeType="tmRoot" restart="never">
          <p:childTnLst>
            <p:seq>
              <p:cTn id="50" nodeType="mainSeq">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81" name="Picture 2"/>
          <p:cNvPicPr/>
          <p:nvPr/>
        </p:nvPicPr>
        <p:blipFill>
          <a:blip r:embed="rId1"/>
          <a:stretch>
            <a:fillRect/>
          </a:stretch>
        </p:blipFill>
        <p:spPr>
          <a:xfrm>
            <a:off x="1644840" y="2514600"/>
            <a:ext cx="5898960" cy="846360"/>
          </a:xfrm>
          <a:prstGeom prst="rect">
            <a:avLst/>
          </a:prstGeom>
        </p:spPr>
      </p:pic>
      <p:sp>
        <p:nvSpPr>
          <p:cNvPr id="282"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Gesprek doorverbinden met consultatie (3)</a:t>
            </a:r>
            <a:endParaRPr/>
          </a:p>
        </p:txBody>
      </p:sp>
      <p:sp>
        <p:nvSpPr>
          <p:cNvPr id="283"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
        <p:nvSpPr>
          <p:cNvPr id="284" name="TextShape 3"/>
          <p:cNvSpPr txBox="1"/>
          <p:nvPr/>
        </p:nvSpPr>
        <p:spPr>
          <a:xfrm>
            <a:off x="457200" y="1214280"/>
            <a:ext cx="8210520" cy="5000400"/>
          </a:xfrm>
          <a:prstGeom prst="rect">
            <a:avLst/>
          </a:prstGeom>
        </p:spPr>
        <p:txBody>
          <a:bodyPr/>
          <a:p>
            <a:pPr>
              <a:lnSpc>
                <a:spcPct val="93000"/>
              </a:lnSpc>
              <a:buFont typeface="Calibri"/>
              <a:buAutoNum type="arabicPeriod"/>
            </a:pPr>
            <a:r>
              <a:rPr lang="en-GB" sz="2400">
                <a:solidFill>
                  <a:srgbClr val="000000"/>
                </a:solidFill>
                <a:latin typeface="Calibri"/>
              </a:rPr>
              <a:t>Wanneer die persoon die opgebeld wordt de oproep accepteert , tonen de controletoetsen de volgende opties :</a:t>
            </a:r>
            <a:endParaRPr/>
          </a:p>
          <a:p>
            <a:endParaRPr/>
          </a:p>
          <a:p>
            <a:endParaRPr/>
          </a:p>
          <a:p>
            <a:endParaRPr/>
          </a:p>
          <a:p>
            <a:endParaRPr/>
          </a:p>
          <a:p>
            <a:endParaRPr/>
          </a:p>
          <a:p>
            <a:endParaRPr/>
          </a:p>
          <a:p>
            <a:endParaRPr/>
          </a:p>
          <a:p>
            <a:endParaRPr/>
          </a:p>
          <a:p>
            <a:endParaRPr/>
          </a:p>
          <a:p>
            <a:endParaRPr/>
          </a:p>
          <a:p>
            <a:endParaRPr/>
          </a:p>
          <a:p>
            <a:endParaRPr/>
          </a:p>
          <a:p>
            <a:endParaRPr/>
          </a:p>
          <a:p>
            <a:pPr>
              <a:lnSpc>
                <a:spcPct val="93000"/>
              </a:lnSpc>
              <a:buFont typeface="Calibri"/>
              <a:buAutoNum type="arabicPeriod"/>
            </a:pPr>
            <a:r>
              <a:rPr lang="en-GB" sz="2400">
                <a:solidFill>
                  <a:srgbClr val="000000"/>
                </a:solidFill>
                <a:latin typeface="Calibri"/>
              </a:rPr>
              <a:t>Nadat de doorverbinding met consultatie bevestigd is, verdwijnt de oproep van de net.Console.</a:t>
            </a:r>
            <a:endParaRPr/>
          </a:p>
          <a:p>
            <a:endParaRPr/>
          </a:p>
          <a:p>
            <a:endParaRPr/>
          </a:p>
          <a:p>
            <a:endParaRPr/>
          </a:p>
          <a:p>
            <a:endParaRPr/>
          </a:p>
          <a:p>
            <a:endParaRPr/>
          </a:p>
          <a:p>
            <a:endParaRPr/>
          </a:p>
          <a:p>
            <a:endParaRPr/>
          </a:p>
          <a:p>
            <a:endParaRPr/>
          </a:p>
          <a:p>
            <a:endParaRPr/>
          </a:p>
        </p:txBody>
      </p:sp>
      <p:sp>
        <p:nvSpPr>
          <p:cNvPr id="285" name="CustomShape 4"/>
          <p:cNvSpPr/>
          <p:nvPr/>
        </p:nvSpPr>
        <p:spPr>
          <a:xfrm>
            <a:off x="1643400" y="3429000"/>
            <a:ext cx="1785600" cy="486000"/>
          </a:xfrm>
          <a:prstGeom prst="wedgeRectCallout">
            <a:avLst>
              <a:gd fmla="val 13162" name="adj1"/>
              <a:gd fmla="val -18034"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Verbreek lijn 2</a:t>
            </a:r>
            <a:endParaRPr/>
          </a:p>
        </p:txBody>
      </p:sp>
      <p:sp>
        <p:nvSpPr>
          <p:cNvPr id="286" name="CustomShape 5"/>
          <p:cNvSpPr/>
          <p:nvPr/>
        </p:nvSpPr>
        <p:spPr>
          <a:xfrm>
            <a:off x="3709080" y="1600200"/>
            <a:ext cx="2234520" cy="738720"/>
          </a:xfrm>
          <a:prstGeom prst="wedgeRectCallout">
            <a:avLst>
              <a:gd fmla="val 5542" name="adj1"/>
              <a:gd fmla="val 35593"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Bevestig de doorverbinding met consultatie</a:t>
            </a:r>
            <a:endParaRPr/>
          </a:p>
        </p:txBody>
      </p:sp>
      <p:sp>
        <p:nvSpPr>
          <p:cNvPr id="287" name="CustomShape 6"/>
          <p:cNvSpPr/>
          <p:nvPr/>
        </p:nvSpPr>
        <p:spPr>
          <a:xfrm>
            <a:off x="6172200" y="3233160"/>
            <a:ext cx="2130120" cy="653040"/>
          </a:xfrm>
          <a:prstGeom prst="wedgeRectCallout">
            <a:avLst>
              <a:gd fmla="val 3029" name="adj1"/>
              <a:gd fmla="val -6164"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Kettingoproep (zie later)</a:t>
            </a:r>
            <a:endParaRPr/>
          </a:p>
        </p:txBody>
      </p:sp>
    </p:spTree>
  </p:cSld>
  <p:timing>
    <p:tnLst>
      <p:par>
        <p:cTn dur="indefinite" id="51" nodeType="tmRoot" restart="never">
          <p:childTnLst>
            <p:seq>
              <p:cTn id="52" nodeType="mainSeq">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8"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Doorverbinding met consultatie(4)</a:t>
            </a:r>
            <a:endParaRPr/>
          </a:p>
        </p:txBody>
      </p:sp>
      <p:sp>
        <p:nvSpPr>
          <p:cNvPr id="289" name="TextShape 2"/>
          <p:cNvSpPr txBox="1"/>
          <p:nvPr/>
        </p:nvSpPr>
        <p:spPr>
          <a:xfrm>
            <a:off x="457200" y="1214280"/>
            <a:ext cx="8229240" cy="5000400"/>
          </a:xfrm>
          <a:prstGeom prst="rect">
            <a:avLst/>
          </a:prstGeom>
        </p:spPr>
        <p:txBody>
          <a:bodyPr/>
          <a:p>
            <a:pPr>
              <a:lnSpc>
                <a:spcPct val="93000"/>
              </a:lnSpc>
            </a:pPr>
            <a:r>
              <a:rPr lang="en-GB">
                <a:solidFill>
                  <a:srgbClr val="000000"/>
                </a:solidFill>
                <a:latin typeface="Calibri"/>
              </a:rPr>
              <a:t>Door het gebruik van de toetsenbord shortcuts kan u veel efficiënter werken.</a:t>
            </a:r>
            <a:endParaRPr/>
          </a:p>
          <a:p>
            <a:pPr>
              <a:lnSpc>
                <a:spcPct val="93000"/>
              </a:lnSpc>
            </a:pPr>
            <a:r>
              <a:rPr lang="en-GB">
                <a:solidFill>
                  <a:srgbClr val="000000"/>
                </a:solidFill>
                <a:latin typeface="Calibri"/>
              </a:rPr>
              <a:t>Voorbeeld: doorverbinding met consultatie</a:t>
            </a:r>
            <a:endParaRPr/>
          </a:p>
          <a:p>
            <a:r>
              <a:rPr lang="en-GB">
                <a:solidFill>
                  <a:srgbClr val="000000"/>
                </a:solidFill>
                <a:latin typeface="Calibri"/>
              </a:rPr>
              <a:t>“</a:t>
            </a:r>
            <a:r>
              <a:rPr lang="en-GB">
                <a:solidFill>
                  <a:srgbClr val="000000"/>
                </a:solidFill>
                <a:latin typeface="Calibri"/>
              </a:rPr>
              <a:t>Enter” om het inkomend gesprek te accepteren</a:t>
            </a:r>
            <a:endParaRPr/>
          </a:p>
          <a:p>
            <a:r>
              <a:rPr lang="en-GB">
                <a:solidFill>
                  <a:srgbClr val="000000"/>
                </a:solidFill>
                <a:latin typeface="Calibri"/>
              </a:rPr>
              <a:t>“</a:t>
            </a:r>
            <a:r>
              <a:rPr lang="en-GB">
                <a:solidFill>
                  <a:srgbClr val="000000"/>
                </a:solidFill>
                <a:latin typeface="Calibri"/>
              </a:rPr>
              <a:t>Enter” om de beller in wacht te zetten</a:t>
            </a:r>
            <a:endParaRPr/>
          </a:p>
          <a:p>
            <a:r>
              <a:rPr lang="en-GB">
                <a:solidFill>
                  <a:srgbClr val="000000"/>
                </a:solidFill>
                <a:latin typeface="Calibri"/>
              </a:rPr>
              <a:t> </a:t>
            </a:r>
            <a:r>
              <a:rPr lang="en-GB">
                <a:solidFill>
                  <a:srgbClr val="000000"/>
                </a:solidFill>
                <a:latin typeface="Calibri"/>
              </a:rPr>
              <a:t>Begin te typen in het telefoonboek totdat u het  </a:t>
            </a:r>
            <a:endParaRPr/>
          </a:p>
          <a:p>
            <a:r>
              <a:rPr lang="en-GB">
                <a:solidFill>
                  <a:srgbClr val="000000"/>
                </a:solidFill>
                <a:latin typeface="Calibri"/>
              </a:rPr>
              <a:t>     </a:t>
            </a:r>
            <a:r>
              <a:rPr lang="en-GB">
                <a:solidFill>
                  <a:srgbClr val="000000"/>
                </a:solidFill>
                <a:latin typeface="Calibri"/>
              </a:rPr>
              <a:t>unieke resultaat vindt.</a:t>
            </a:r>
            <a:endParaRPr/>
          </a:p>
          <a:p>
            <a:r>
              <a:rPr lang="en-GB">
                <a:solidFill>
                  <a:srgbClr val="000000"/>
                </a:solidFill>
                <a:latin typeface="Calibri"/>
              </a:rPr>
              <a:t>“</a:t>
            </a:r>
            <a:r>
              <a:rPr lang="en-GB">
                <a:solidFill>
                  <a:srgbClr val="000000"/>
                </a:solidFill>
                <a:latin typeface="Calibri"/>
              </a:rPr>
              <a:t>Enter” om de doorverbinding te bevestigen</a:t>
            </a:r>
            <a:endParaRPr/>
          </a:p>
          <a:p>
            <a:pPr algn="ctr">
              <a:lnSpc>
                <a:spcPct val="93000"/>
              </a:lnSpc>
            </a:pPr>
            <a:r>
              <a:rPr lang="en-GB">
                <a:solidFill>
                  <a:srgbClr val="ff0000"/>
                </a:solidFill>
                <a:latin typeface="Calibri"/>
              </a:rPr>
              <a:t>Enter, Enter, search, Enter</a:t>
            </a:r>
            <a:endParaRPr/>
          </a:p>
        </p:txBody>
      </p:sp>
      <p:sp>
        <p:nvSpPr>
          <p:cNvPr id="290"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Een oproep terugnemen</a:t>
            </a:r>
            <a:endParaRPr/>
          </a:p>
        </p:txBody>
      </p:sp>
      <p:sp>
        <p:nvSpPr>
          <p:cNvPr id="292" name="TextShape 2"/>
          <p:cNvSpPr txBox="1"/>
          <p:nvPr/>
        </p:nvSpPr>
        <p:spPr>
          <a:xfrm>
            <a:off x="457200" y="1214280"/>
            <a:ext cx="8229240" cy="5000400"/>
          </a:xfrm>
          <a:prstGeom prst="rect">
            <a:avLst/>
          </a:prstGeom>
        </p:spPr>
        <p:txBody>
          <a:bodyPr/>
          <a:p>
            <a:pPr>
              <a:lnSpc>
                <a:spcPct val="93000"/>
              </a:lnSpc>
            </a:pPr>
            <a:r>
              <a:rPr lang="en-GB">
                <a:solidFill>
                  <a:srgbClr val="000000"/>
                </a:solidFill>
                <a:latin typeface="Calibri"/>
              </a:rPr>
              <a:t>Wanneer u niet in gesprek bent ,is het mogelijk een oproep terug te nemen die zich in de toezichtsrij of de persoonlijke wachtrij bevindt. </a:t>
            </a:r>
            <a:endParaRPr/>
          </a:p>
          <a:p>
            <a:pPr>
              <a:lnSpc>
                <a:spcPct val="93000"/>
              </a:lnSpc>
            </a:pPr>
            <a:r>
              <a:rPr lang="en-GB">
                <a:solidFill>
                  <a:srgbClr val="000000"/>
                </a:solidFill>
                <a:latin typeface="Calibri"/>
              </a:rPr>
              <a:t>Wanneer u een oproep terugneemt , zal om het even welk inkomend gesprek terug in de wachtrij terecht komen. </a:t>
            </a:r>
            <a:endParaRPr/>
          </a:p>
          <a:p>
            <a:pPr>
              <a:lnSpc>
                <a:spcPct val="93000"/>
              </a:lnSpc>
            </a:pPr>
            <a:r>
              <a:rPr lang="en-GB">
                <a:solidFill>
                  <a:srgbClr val="000000"/>
                </a:solidFill>
                <a:latin typeface="Calibri"/>
              </a:rPr>
              <a:t>Om een oproep terug te nemen, selecteert u de lijn en drukt u op de terugneem toets.</a:t>
            </a:r>
            <a:endParaRPr/>
          </a:p>
        </p:txBody>
      </p:sp>
      <p:sp>
        <p:nvSpPr>
          <p:cNvPr id="293"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294" name="Picture 4"/>
          <p:cNvPicPr/>
          <p:nvPr/>
        </p:nvPicPr>
        <p:blipFill>
          <a:blip r:embed="rId1"/>
          <a:stretch>
            <a:fillRect/>
          </a:stretch>
        </p:blipFill>
        <p:spPr>
          <a:xfrm>
            <a:off x="1143000" y="4943880"/>
            <a:ext cx="6752880" cy="999720"/>
          </a:xfrm>
          <a:prstGeom prst="rect">
            <a:avLst/>
          </a:prstGeom>
        </p:spPr>
      </p:pic>
      <p:sp>
        <p:nvSpPr>
          <p:cNvPr id="295" name="CustomShape 4"/>
          <p:cNvSpPr/>
          <p:nvPr/>
        </p:nvSpPr>
        <p:spPr>
          <a:xfrm>
            <a:off x="6981120" y="4293720"/>
            <a:ext cx="1783800" cy="538200"/>
          </a:xfrm>
          <a:prstGeom prst="wedgeRectCallout">
            <a:avLst>
              <a:gd fmla="val 7169" name="adj1"/>
              <a:gd fmla="val 28602"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Terugneem toets</a:t>
            </a:r>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6" name="TextShape 1"/>
          <p:cNvSpPr txBox="1"/>
          <p:nvPr/>
        </p:nvSpPr>
        <p:spPr>
          <a:xfrm>
            <a:off x="2786040" y="274680"/>
            <a:ext cx="5900400" cy="796680"/>
          </a:xfrm>
          <a:prstGeom prst="rect">
            <a:avLst/>
          </a:prstGeom>
        </p:spPr>
        <p:txBody>
          <a:bodyPr anchor="ctr"/>
          <a:p>
            <a:pPr algn="r"/>
            <a:r>
              <a:rPr lang="en-GB" sz="2800">
                <a:solidFill>
                  <a:srgbClr val="808080"/>
                </a:solidFill>
                <a:latin typeface="Calibri"/>
              </a:rPr>
              <a:t>Automatisch terugkeren van een oproep</a:t>
            </a:r>
            <a:endParaRPr/>
          </a:p>
        </p:txBody>
      </p:sp>
      <p:sp>
        <p:nvSpPr>
          <p:cNvPr id="297" name="TextShape 2"/>
          <p:cNvSpPr txBox="1"/>
          <p:nvPr/>
        </p:nvSpPr>
        <p:spPr>
          <a:xfrm>
            <a:off x="457200" y="1214280"/>
            <a:ext cx="8229240" cy="5000400"/>
          </a:xfrm>
          <a:prstGeom prst="rect">
            <a:avLst/>
          </a:prstGeom>
        </p:spPr>
        <p:txBody>
          <a:bodyPr/>
          <a:p>
            <a:pPr>
              <a:lnSpc>
                <a:spcPct val="93000"/>
              </a:lnSpc>
            </a:pPr>
            <a:r>
              <a:rPr lang="en-GB" sz="2800">
                <a:solidFill>
                  <a:srgbClr val="000000"/>
                </a:solidFill>
                <a:latin typeface="Calibri"/>
              </a:rPr>
              <a:t>Een oproep in het toezichtsgedeelte zal automatisch terugkeren naar de net.Console operator na een vooraf ingestelde time-out.</a:t>
            </a:r>
            <a:endParaRPr/>
          </a:p>
          <a:p>
            <a:pPr>
              <a:lnSpc>
                <a:spcPct val="93000"/>
              </a:lnSpc>
            </a:pPr>
            <a:r>
              <a:rPr lang="en-GB" sz="2800">
                <a:solidFill>
                  <a:srgbClr val="000000"/>
                </a:solidFill>
                <a:latin typeface="Calibri"/>
              </a:rPr>
              <a:t>Deze oproep zal in de persoonlijke wachtrij van de operator terecht komen</a:t>
            </a:r>
            <a:r>
              <a:rPr lang="en-GB">
                <a:solidFill>
                  <a:srgbClr val="000000"/>
                </a:solidFill>
                <a:latin typeface="Calibri"/>
              </a:rPr>
              <a:t>.</a:t>
            </a:r>
            <a:endParaRPr/>
          </a:p>
        </p:txBody>
      </p:sp>
      <p:sp>
        <p:nvSpPr>
          <p:cNvPr id="298"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299" name="Picture 2"/>
          <p:cNvPicPr/>
          <p:nvPr/>
        </p:nvPicPr>
        <p:blipFill>
          <a:blip r:embed="rId1"/>
          <a:stretch>
            <a:fillRect/>
          </a:stretch>
        </p:blipFill>
        <p:spPr>
          <a:xfrm>
            <a:off x="1958040" y="3558600"/>
            <a:ext cx="6752880" cy="732960"/>
          </a:xfrm>
          <a:prstGeom prst="rect">
            <a:avLst/>
          </a:prstGeom>
        </p:spPr>
      </p:pic>
      <p:pic>
        <p:nvPicPr>
          <p:cNvPr descr="" id="300" name="Picture 3"/>
          <p:cNvPicPr/>
          <p:nvPr/>
        </p:nvPicPr>
        <p:blipFill>
          <a:blip r:embed="rId2"/>
          <a:stretch>
            <a:fillRect/>
          </a:stretch>
        </p:blipFill>
        <p:spPr>
          <a:xfrm>
            <a:off x="1958040" y="4456800"/>
            <a:ext cx="6762240" cy="752040"/>
          </a:xfrm>
          <a:prstGeom prst="rect">
            <a:avLst/>
          </a:prstGeom>
        </p:spPr>
      </p:pic>
      <p:pic>
        <p:nvPicPr>
          <p:cNvPr descr="" id="301" name="Picture 4"/>
          <p:cNvPicPr/>
          <p:nvPr/>
        </p:nvPicPr>
        <p:blipFill>
          <a:blip r:embed="rId3"/>
          <a:stretch>
            <a:fillRect/>
          </a:stretch>
        </p:blipFill>
        <p:spPr>
          <a:xfrm>
            <a:off x="1937520" y="5459400"/>
            <a:ext cx="6752880" cy="742680"/>
          </a:xfrm>
          <a:prstGeom prst="rect">
            <a:avLst/>
          </a:prstGeom>
        </p:spPr>
      </p:pic>
      <p:sp>
        <p:nvSpPr>
          <p:cNvPr id="302" name="CustomShape 4"/>
          <p:cNvSpPr/>
          <p:nvPr/>
        </p:nvSpPr>
        <p:spPr>
          <a:xfrm>
            <a:off x="1049040" y="3866040"/>
            <a:ext cx="834480" cy="345240"/>
          </a:xfrm>
          <a:prstGeom prst="rect">
            <a:avLst/>
          </a:prstGeom>
        </p:spPr>
        <p:txBody>
          <a:bodyPr bIns="45000" lIns="90000" rIns="90000" tIns="45000" wrap="none"/>
          <a:p>
            <a:pPr>
              <a:lnSpc>
                <a:spcPct val="93000"/>
              </a:lnSpc>
            </a:pPr>
            <a:r>
              <a:rPr lang="en-US">
                <a:solidFill>
                  <a:srgbClr val="808080"/>
                </a:solidFill>
                <a:latin typeface="Arial"/>
              </a:rPr>
              <a:t>&lt; 60%</a:t>
            </a:r>
            <a:endParaRPr/>
          </a:p>
        </p:txBody>
      </p:sp>
      <p:sp>
        <p:nvSpPr>
          <p:cNvPr id="303" name="CustomShape 5"/>
          <p:cNvSpPr/>
          <p:nvPr/>
        </p:nvSpPr>
        <p:spPr>
          <a:xfrm>
            <a:off x="512280" y="4630680"/>
            <a:ext cx="1296360" cy="345240"/>
          </a:xfrm>
          <a:prstGeom prst="rect">
            <a:avLst/>
          </a:prstGeom>
        </p:spPr>
        <p:txBody>
          <a:bodyPr bIns="45000" lIns="90000" rIns="90000" tIns="45000" wrap="none"/>
          <a:p>
            <a:pPr>
              <a:lnSpc>
                <a:spcPct val="93000"/>
              </a:lnSpc>
            </a:pPr>
            <a:r>
              <a:rPr lang="en-US">
                <a:solidFill>
                  <a:srgbClr val="808080"/>
                </a:solidFill>
                <a:latin typeface="Arial"/>
              </a:rPr>
              <a:t>60% - 80%</a:t>
            </a:r>
            <a:endParaRPr/>
          </a:p>
        </p:txBody>
      </p:sp>
      <p:sp>
        <p:nvSpPr>
          <p:cNvPr id="304" name="CustomShape 6"/>
          <p:cNvSpPr/>
          <p:nvPr/>
        </p:nvSpPr>
        <p:spPr>
          <a:xfrm>
            <a:off x="936000" y="5586480"/>
            <a:ext cx="834480" cy="345240"/>
          </a:xfrm>
          <a:prstGeom prst="rect">
            <a:avLst/>
          </a:prstGeom>
        </p:spPr>
        <p:txBody>
          <a:bodyPr bIns="45000" lIns="90000" rIns="90000" tIns="45000" wrap="none"/>
          <a:p>
            <a:pPr>
              <a:lnSpc>
                <a:spcPct val="93000"/>
              </a:lnSpc>
            </a:pPr>
            <a:r>
              <a:rPr lang="en-US">
                <a:solidFill>
                  <a:srgbClr val="808080"/>
                </a:solidFill>
                <a:latin typeface="Arial"/>
              </a:rPr>
              <a:t>&gt; 80%</a:t>
            </a:r>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5"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Een oproep parkeren</a:t>
            </a:r>
            <a:endParaRPr/>
          </a:p>
        </p:txBody>
      </p:sp>
      <p:sp>
        <p:nvSpPr>
          <p:cNvPr id="306" name="TextShape 2"/>
          <p:cNvSpPr txBox="1"/>
          <p:nvPr/>
        </p:nvSpPr>
        <p:spPr>
          <a:xfrm>
            <a:off x="488160" y="1245240"/>
            <a:ext cx="5918040" cy="5000400"/>
          </a:xfrm>
          <a:prstGeom prst="rect">
            <a:avLst/>
          </a:prstGeom>
        </p:spPr>
        <p:txBody>
          <a:bodyPr/>
          <a:p>
            <a:pPr>
              <a:lnSpc>
                <a:spcPct val="93000"/>
              </a:lnSpc>
            </a:pPr>
            <a:r>
              <a:rPr lang="en-GB" sz="2800">
                <a:solidFill>
                  <a:srgbClr val="000000"/>
                </a:solidFill>
                <a:latin typeface="Calibri"/>
              </a:rPr>
              <a:t>Ga als volgt te werk om een oproep te parkeren :</a:t>
            </a:r>
            <a:endParaRPr/>
          </a:p>
          <a:p>
            <a:pPr lvl="1">
              <a:lnSpc>
                <a:spcPct val="93000"/>
              </a:lnSpc>
              <a:buFont typeface="Calibri"/>
              <a:buAutoNum type="arabicPeriod"/>
            </a:pPr>
            <a:r>
              <a:rPr lang="en-GB" sz="2400">
                <a:solidFill>
                  <a:srgbClr val="000000"/>
                </a:solidFill>
                <a:latin typeface="Calibri"/>
              </a:rPr>
              <a:t>Druk op de  “Parkeer” toets of  “F7”.</a:t>
            </a:r>
            <a:endParaRPr/>
          </a:p>
          <a:p>
            <a:pPr lvl="1">
              <a:lnSpc>
                <a:spcPct val="93000"/>
              </a:lnSpc>
              <a:buFont typeface="Calibri"/>
              <a:buAutoNum type="arabicPeriod"/>
            </a:pPr>
            <a:r>
              <a:rPr lang="en-GB" sz="2400">
                <a:solidFill>
                  <a:srgbClr val="000000"/>
                </a:solidFill>
                <a:latin typeface="Calibri"/>
              </a:rPr>
              <a:t>Er verschijnt een venster waarin je een parkeer nota kan formuleren.</a:t>
            </a:r>
            <a:endParaRPr/>
          </a:p>
          <a:p>
            <a:pPr lvl="1">
              <a:lnSpc>
                <a:spcPct val="93000"/>
              </a:lnSpc>
              <a:buFont typeface="Calibri"/>
              <a:buAutoNum type="arabicPeriod"/>
            </a:pPr>
            <a:r>
              <a:rPr lang="en-GB" sz="2400">
                <a:solidFill>
                  <a:srgbClr val="000000"/>
                </a:solidFill>
                <a:latin typeface="Calibri"/>
              </a:rPr>
              <a:t>De oproep wordt getoond iin het toezichtsgedeelte evenals de gefomuleerde nota.</a:t>
            </a:r>
            <a:endParaRPr/>
          </a:p>
        </p:txBody>
      </p:sp>
      <p:sp>
        <p:nvSpPr>
          <p:cNvPr id="307"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308" name="Picture 2"/>
          <p:cNvPicPr/>
          <p:nvPr/>
        </p:nvPicPr>
        <p:blipFill>
          <a:blip r:embed="rId1"/>
          <a:stretch>
            <a:fillRect/>
          </a:stretch>
        </p:blipFill>
        <p:spPr>
          <a:xfrm>
            <a:off x="7288200" y="2264760"/>
            <a:ext cx="504360" cy="599760"/>
          </a:xfrm>
          <a:prstGeom prst="rect">
            <a:avLst/>
          </a:prstGeom>
        </p:spPr>
      </p:pic>
      <p:pic>
        <p:nvPicPr>
          <p:cNvPr descr="" id="309" name="Picture 3"/>
          <p:cNvPicPr/>
          <p:nvPr/>
        </p:nvPicPr>
        <p:blipFill>
          <a:blip r:embed="rId2"/>
          <a:stretch>
            <a:fillRect/>
          </a:stretch>
        </p:blipFill>
        <p:spPr>
          <a:xfrm>
            <a:off x="6439680" y="3118680"/>
            <a:ext cx="2552400" cy="1171080"/>
          </a:xfrm>
          <a:prstGeom prst="rect">
            <a:avLst/>
          </a:prstGeom>
        </p:spPr>
      </p:pic>
      <p:pic>
        <p:nvPicPr>
          <p:cNvPr descr="" id="310" name="Picture 4"/>
          <p:cNvPicPr/>
          <p:nvPr/>
        </p:nvPicPr>
        <p:blipFill>
          <a:blip r:embed="rId3"/>
          <a:stretch>
            <a:fillRect/>
          </a:stretch>
        </p:blipFill>
        <p:spPr>
          <a:xfrm>
            <a:off x="1513440" y="4934160"/>
            <a:ext cx="6752880" cy="752040"/>
          </a:xfrm>
          <a:prstGeom prst="rect">
            <a:avLst/>
          </a:prstGeom>
        </p:spPr>
      </p:pic>
      <p:sp>
        <p:nvSpPr>
          <p:cNvPr id="311" name="CustomShape 4"/>
          <p:cNvSpPr/>
          <p:nvPr/>
        </p:nvSpPr>
        <p:spPr>
          <a:xfrm>
            <a:off x="232560" y="5097960"/>
            <a:ext cx="932040" cy="538200"/>
          </a:xfrm>
          <a:prstGeom prst="wedgeRectCallout">
            <a:avLst>
              <a:gd fmla="val 16121" name="adj1"/>
              <a:gd fmla="val 19805"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a:t>
            </a:r>
            <a:r>
              <a:rPr lang="en-US">
                <a:solidFill>
                  <a:srgbClr val="ffffff"/>
                </a:solidFill>
                <a:latin typeface="Arial"/>
              </a:rPr>
              <a:t>Park” </a:t>
            </a:r>
            <a:endParaRPr/>
          </a:p>
          <a:p>
            <a:pPr>
              <a:lnSpc>
                <a:spcPct val="93000"/>
              </a:lnSpc>
            </a:pPr>
            <a:r>
              <a:rPr lang="en-US">
                <a:solidFill>
                  <a:srgbClr val="ffffff"/>
                </a:solidFill>
                <a:latin typeface="Arial"/>
              </a:rPr>
              <a:t>icoon</a:t>
            </a:r>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2"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Een oproep koppelen</a:t>
            </a:r>
            <a:endParaRPr/>
          </a:p>
        </p:txBody>
      </p:sp>
      <p:sp>
        <p:nvSpPr>
          <p:cNvPr id="313" name="TextShape 2"/>
          <p:cNvSpPr txBox="1"/>
          <p:nvPr/>
        </p:nvSpPr>
        <p:spPr>
          <a:xfrm>
            <a:off x="457200" y="1214280"/>
            <a:ext cx="8229240" cy="5000400"/>
          </a:xfrm>
          <a:prstGeom prst="rect">
            <a:avLst/>
          </a:prstGeom>
        </p:spPr>
        <p:txBody>
          <a:bodyPr/>
          <a:p>
            <a:pPr>
              <a:lnSpc>
                <a:spcPct val="93000"/>
              </a:lnSpc>
            </a:pPr>
            <a:r>
              <a:rPr lang="en-GB">
                <a:solidFill>
                  <a:srgbClr val="000000"/>
                </a:solidFill>
                <a:latin typeface="Calibri"/>
              </a:rPr>
              <a:t>Ga als volgt te werk om een inkomende oproep te verbinden met een geparkeerde oproep:</a:t>
            </a:r>
            <a:endParaRPr/>
          </a:p>
          <a:p>
            <a:pPr lvl="1">
              <a:lnSpc>
                <a:spcPct val="93000"/>
              </a:lnSpc>
              <a:buFont typeface="Calibri"/>
              <a:buAutoNum type="arabicPeriod"/>
            </a:pPr>
            <a:r>
              <a:rPr lang="en-GB">
                <a:solidFill>
                  <a:srgbClr val="000000"/>
                </a:solidFill>
                <a:latin typeface="Calibri"/>
              </a:rPr>
              <a:t>Accepteer de inkomende oproep</a:t>
            </a:r>
            <a:endParaRPr/>
          </a:p>
          <a:p>
            <a:pPr lvl="1">
              <a:lnSpc>
                <a:spcPct val="93000"/>
              </a:lnSpc>
              <a:buFont typeface="Calibri"/>
              <a:buAutoNum type="arabicPeriod"/>
            </a:pPr>
            <a:r>
              <a:rPr lang="en-GB">
                <a:solidFill>
                  <a:srgbClr val="000000"/>
                </a:solidFill>
                <a:latin typeface="Calibri"/>
              </a:rPr>
              <a:t>Selecteer de geparkeerde oproep</a:t>
            </a:r>
            <a:endParaRPr/>
          </a:p>
          <a:p>
            <a:pPr lvl="1">
              <a:lnSpc>
                <a:spcPct val="93000"/>
              </a:lnSpc>
              <a:buFont typeface="Calibri"/>
              <a:buAutoNum type="arabicPeriod"/>
            </a:pPr>
            <a:r>
              <a:rPr lang="en-GB">
                <a:solidFill>
                  <a:srgbClr val="000000"/>
                </a:solidFill>
                <a:latin typeface="Calibri"/>
              </a:rPr>
              <a:t>Druk op de  “koppel” toets</a:t>
            </a:r>
            <a:endParaRPr/>
          </a:p>
        </p:txBody>
      </p:sp>
      <p:sp>
        <p:nvSpPr>
          <p:cNvPr id="314"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315" name="Picture 2"/>
          <p:cNvPicPr/>
          <p:nvPr/>
        </p:nvPicPr>
        <p:blipFill>
          <a:blip r:embed="rId1"/>
          <a:stretch>
            <a:fillRect/>
          </a:stretch>
        </p:blipFill>
        <p:spPr>
          <a:xfrm>
            <a:off x="1295640" y="4920480"/>
            <a:ext cx="6752880" cy="999720"/>
          </a:xfrm>
          <a:prstGeom prst="rect">
            <a:avLst/>
          </a:prstGeom>
        </p:spPr>
      </p:pic>
      <p:sp>
        <p:nvSpPr>
          <p:cNvPr id="316" name="CustomShape 4"/>
          <p:cNvSpPr/>
          <p:nvPr/>
        </p:nvSpPr>
        <p:spPr>
          <a:xfrm>
            <a:off x="6144840" y="3707640"/>
            <a:ext cx="1783800" cy="538200"/>
          </a:xfrm>
          <a:prstGeom prst="wedgeRectCallout">
            <a:avLst>
              <a:gd fmla="val 21294" name="adj1"/>
              <a:gd fmla="val 51487"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a:solidFill>
                  <a:srgbClr val="ffffff"/>
                </a:solidFill>
                <a:latin typeface="Arial"/>
              </a:rPr>
              <a:t>Koppel toets</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Identificeren en aanloggen</a:t>
            </a:r>
            <a:endParaRPr/>
          </a:p>
        </p:txBody>
      </p:sp>
      <p:sp>
        <p:nvSpPr>
          <p:cNvPr id="44" name="TextShape 2"/>
          <p:cNvSpPr txBox="1"/>
          <p:nvPr/>
        </p:nvSpPr>
        <p:spPr>
          <a:xfrm>
            <a:off x="457200" y="1214280"/>
            <a:ext cx="8229240" cy="5000400"/>
          </a:xfrm>
          <a:prstGeom prst="rect">
            <a:avLst/>
          </a:prstGeom>
        </p:spPr>
        <p:txBody>
          <a:bodyPr/>
          <a:p>
            <a:pPr>
              <a:lnSpc>
                <a:spcPct val="93000"/>
              </a:lnSpc>
            </a:pPr>
            <a:r>
              <a:rPr lang="en-GB">
                <a:solidFill>
                  <a:srgbClr val="000000"/>
                </a:solidFill>
                <a:latin typeface="Calibri"/>
              </a:rPr>
              <a:t>Vooraleer je oproepen kan ontvangen , moet je je eerst identificeren en dan aanloggen.</a:t>
            </a:r>
            <a:endParaRPr/>
          </a:p>
        </p:txBody>
      </p:sp>
      <p:sp>
        <p:nvSpPr>
          <p:cNvPr id="45"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46" name="Picture 2"/>
          <p:cNvPicPr/>
          <p:nvPr/>
        </p:nvPicPr>
        <p:blipFill>
          <a:blip r:embed="rId1"/>
          <a:stretch>
            <a:fillRect/>
          </a:stretch>
        </p:blipFill>
        <p:spPr>
          <a:xfrm>
            <a:off x="2997000" y="3220560"/>
            <a:ext cx="3200040" cy="2095200"/>
          </a:xfrm>
          <a:prstGeom prst="rect">
            <a:avLst/>
          </a:prstGeom>
        </p:spPr>
      </p:pic>
      <p:sp>
        <p:nvSpPr>
          <p:cNvPr id="47" name="CustomShape 4"/>
          <p:cNvSpPr/>
          <p:nvPr/>
        </p:nvSpPr>
        <p:spPr>
          <a:xfrm>
            <a:off x="3372480" y="5298480"/>
            <a:ext cx="2448360" cy="345240"/>
          </a:xfrm>
          <a:prstGeom prst="rect">
            <a:avLst/>
          </a:prstGeom>
        </p:spPr>
        <p:txBody>
          <a:bodyPr bIns="45000" lIns="90000" rIns="90000" tIns="45000" wrap="none"/>
          <a:p>
            <a:pPr>
              <a:lnSpc>
                <a:spcPct val="93000"/>
              </a:lnSpc>
            </a:pPr>
            <a:r>
              <a:rPr i="1" lang="en-US">
                <a:solidFill>
                  <a:srgbClr val="808080"/>
                </a:solidFill>
                <a:latin typeface="Arial"/>
              </a:rPr>
              <a:t>Authentication window</a:t>
            </a:r>
            <a:endParaRPr/>
          </a:p>
        </p:txBody>
      </p:sp>
    </p:spTree>
  </p:cSld>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7" name="TextShape 1"/>
          <p:cNvSpPr txBox="1"/>
          <p:nvPr/>
        </p:nvSpPr>
        <p:spPr>
          <a:xfrm>
            <a:off x="685800" y="2130480"/>
            <a:ext cx="7772040" cy="1469520"/>
          </a:xfrm>
          <a:prstGeom prst="rect">
            <a:avLst/>
          </a:prstGeom>
        </p:spPr>
        <p:txBody>
          <a:bodyPr anchor="ctr"/>
          <a:p>
            <a:pPr algn="r"/>
            <a:r>
              <a:rPr lang="en-GB" sz="3200">
                <a:solidFill>
                  <a:srgbClr val="8b8b8b"/>
                </a:solidFill>
                <a:latin typeface="Calibri"/>
              </a:rPr>
              <a:t>Geavanceerde functies – enkel X900 </a:t>
            </a:r>
            <a:endParaRPr/>
          </a:p>
        </p:txBody>
      </p:sp>
      <p:sp>
        <p:nvSpPr>
          <p:cNvPr id="318" name="TextShape 2"/>
          <p:cNvSpPr txBox="1"/>
          <p:nvPr/>
        </p:nvSpPr>
        <p:spPr>
          <a:xfrm>
            <a:off x="1371600" y="3886200"/>
            <a:ext cx="6400440" cy="1752120"/>
          </a:xfrm>
          <a:prstGeom prst="rect">
            <a:avLst/>
          </a:prstGeom>
        </p:spPr>
      </p:sp>
      <p:sp>
        <p:nvSpPr>
          <p:cNvPr id="319"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Gericht parkeren</a:t>
            </a:r>
            <a:endParaRPr/>
          </a:p>
        </p:txBody>
      </p:sp>
      <p:sp>
        <p:nvSpPr>
          <p:cNvPr id="321" name="TextShape 2"/>
          <p:cNvSpPr txBox="1"/>
          <p:nvPr/>
        </p:nvSpPr>
        <p:spPr>
          <a:xfrm>
            <a:off x="457200" y="1214280"/>
            <a:ext cx="7371360" cy="5000400"/>
          </a:xfrm>
          <a:prstGeom prst="rect">
            <a:avLst/>
          </a:prstGeom>
        </p:spPr>
        <p:txBody>
          <a:bodyPr/>
          <a:p>
            <a:pPr>
              <a:lnSpc>
                <a:spcPct val="93000"/>
              </a:lnSpc>
            </a:pPr>
            <a:r>
              <a:rPr lang="en-GB" sz="2800">
                <a:solidFill>
                  <a:srgbClr val="000000"/>
                </a:solidFill>
                <a:latin typeface="Calibri"/>
              </a:rPr>
              <a:t>Ga als volgt te werk om een gericht geparkeerd gesprek uit te voeren op de uitbreiding van een bepaalde gebruiker </a:t>
            </a:r>
            <a:r>
              <a:rPr lang="en-GB">
                <a:solidFill>
                  <a:srgbClr val="000000"/>
                </a:solidFill>
                <a:latin typeface="Calibri"/>
              </a:rPr>
              <a:t>:</a:t>
            </a:r>
            <a:endParaRPr/>
          </a:p>
          <a:p>
            <a:pPr lvl="1">
              <a:lnSpc>
                <a:spcPct val="93000"/>
              </a:lnSpc>
              <a:buFont typeface="Calibri"/>
              <a:buAutoNum type="arabicPeriod"/>
            </a:pPr>
            <a:r>
              <a:rPr lang="en-GB" sz="2400">
                <a:solidFill>
                  <a:srgbClr val="000000"/>
                </a:solidFill>
                <a:latin typeface="Calibri"/>
              </a:rPr>
              <a:t>Druk op de  “Gericht parkeren” toets of  “F8”</a:t>
            </a:r>
            <a:endParaRPr/>
          </a:p>
          <a:p>
            <a:pPr lvl="1">
              <a:lnSpc>
                <a:spcPct val="93000"/>
              </a:lnSpc>
              <a:buFont typeface="Calibri"/>
              <a:buAutoNum type="arabicPeriod"/>
            </a:pPr>
            <a:r>
              <a:rPr lang="en-GB" sz="2400">
                <a:solidFill>
                  <a:srgbClr val="000000"/>
                </a:solidFill>
                <a:latin typeface="Calibri"/>
              </a:rPr>
              <a:t> </a:t>
            </a:r>
            <a:r>
              <a:rPr lang="en-GB" sz="2400">
                <a:solidFill>
                  <a:srgbClr val="000000"/>
                </a:solidFill>
                <a:latin typeface="Calibri"/>
              </a:rPr>
              <a:t>Bel de uitbreiding van de gebruiker in met behulp van een methode naar keuze.</a:t>
            </a:r>
            <a:endParaRPr/>
          </a:p>
          <a:p>
            <a:pPr lvl="1">
              <a:lnSpc>
                <a:spcPct val="93000"/>
              </a:lnSpc>
              <a:buFont typeface="Calibri"/>
              <a:buAutoNum type="arabicPeriod"/>
            </a:pPr>
            <a:r>
              <a:rPr lang="en-GB" sz="2400">
                <a:solidFill>
                  <a:srgbClr val="000000"/>
                </a:solidFill>
                <a:latin typeface="Calibri"/>
              </a:rPr>
              <a:t>De oproep verschijnt in het toezichtsgedeelte</a:t>
            </a:r>
            <a:r>
              <a:rPr lang="en-GB">
                <a:solidFill>
                  <a:srgbClr val="000000"/>
                </a:solidFill>
                <a:latin typeface="Calibri"/>
              </a:rPr>
              <a:t>.</a:t>
            </a:r>
            <a:endParaRPr/>
          </a:p>
        </p:txBody>
      </p:sp>
      <p:sp>
        <p:nvSpPr>
          <p:cNvPr id="322"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323" name="Picture 2"/>
          <p:cNvPicPr/>
          <p:nvPr/>
        </p:nvPicPr>
        <p:blipFill>
          <a:blip r:embed="rId1"/>
          <a:stretch>
            <a:fillRect/>
          </a:stretch>
        </p:blipFill>
        <p:spPr>
          <a:xfrm>
            <a:off x="7748640" y="2798640"/>
            <a:ext cx="485280" cy="609120"/>
          </a:xfrm>
          <a:prstGeom prst="rect">
            <a:avLst/>
          </a:prstGeom>
        </p:spPr>
      </p:pic>
      <p:pic>
        <p:nvPicPr>
          <p:cNvPr descr="" id="324" name="Picture 3"/>
          <p:cNvPicPr/>
          <p:nvPr/>
        </p:nvPicPr>
        <p:blipFill>
          <a:blip r:embed="rId2"/>
          <a:stretch>
            <a:fillRect/>
          </a:stretch>
        </p:blipFill>
        <p:spPr>
          <a:xfrm>
            <a:off x="781560" y="5257800"/>
            <a:ext cx="6762240" cy="752040"/>
          </a:xfrm>
          <a:prstGeom prst="rect">
            <a:avLst/>
          </a:prstGeom>
        </p:spPr>
      </p:pic>
      <p:sp>
        <p:nvSpPr>
          <p:cNvPr id="325" name="CustomShape 4"/>
          <p:cNvSpPr/>
          <p:nvPr/>
        </p:nvSpPr>
        <p:spPr>
          <a:xfrm>
            <a:off x="0" y="4327560"/>
            <a:ext cx="914400" cy="701640"/>
          </a:xfrm>
          <a:prstGeom prst="wedgeRectCallout">
            <a:avLst>
              <a:gd fmla="val 20996" name="adj1"/>
              <a:gd fmla="val 36642"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gn="ctr">
              <a:lnSpc>
                <a:spcPct val="93000"/>
              </a:lnSpc>
            </a:pPr>
            <a:r>
              <a:rPr lang="en-US">
                <a:solidFill>
                  <a:srgbClr val="ffffff"/>
                </a:solidFill>
                <a:latin typeface="Arial"/>
              </a:rPr>
              <a:t>“</a:t>
            </a:r>
            <a:r>
              <a:rPr lang="en-US" sz="1400">
                <a:solidFill>
                  <a:srgbClr val="ffffff"/>
                </a:solidFill>
                <a:latin typeface="Arial"/>
              </a:rPr>
              <a:t>Parkeer” </a:t>
            </a:r>
            <a:endParaRPr/>
          </a:p>
          <a:p>
            <a:pPr algn="ctr">
              <a:lnSpc>
                <a:spcPct val="93000"/>
              </a:lnSpc>
            </a:pPr>
            <a:r>
              <a:rPr lang="en-US" sz="1400">
                <a:solidFill>
                  <a:srgbClr val="ffffff"/>
                </a:solidFill>
                <a:latin typeface="Arial"/>
              </a:rPr>
              <a:t>icoon</a:t>
            </a:r>
            <a:endParaRPr/>
          </a:p>
        </p:txBody>
      </p:sp>
    </p:spTree>
  </p:cSld>
  <p:timing>
    <p:tnLst>
      <p:par>
        <p:cTn dur="indefinite" id="53" nodeType="tmRoot" restart="never">
          <p:childTnLst>
            <p:seq>
              <p:cTn id="54" nodeType="mainSeq">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6" name="TextShape 1"/>
          <p:cNvSpPr txBox="1"/>
          <p:nvPr/>
        </p:nvSpPr>
        <p:spPr>
          <a:xfrm>
            <a:off x="2786040" y="274680"/>
            <a:ext cx="5900400" cy="796680"/>
          </a:xfrm>
          <a:prstGeom prst="rect">
            <a:avLst/>
          </a:prstGeom>
        </p:spPr>
        <p:txBody>
          <a:bodyPr anchor="ctr"/>
          <a:p>
            <a:pPr algn="r"/>
            <a:r>
              <a:rPr lang="en-GB" sz="2800">
                <a:solidFill>
                  <a:srgbClr val="808080"/>
                </a:solidFill>
                <a:latin typeface="Calibri"/>
              </a:rPr>
              <a:t>Terugvinden van een gericht geparkeerd gesprek</a:t>
            </a:r>
            <a:endParaRPr/>
          </a:p>
        </p:txBody>
      </p:sp>
      <p:sp>
        <p:nvSpPr>
          <p:cNvPr id="327" name="TextShape 2"/>
          <p:cNvSpPr txBox="1"/>
          <p:nvPr/>
        </p:nvSpPr>
        <p:spPr>
          <a:xfrm>
            <a:off x="457200" y="1214280"/>
            <a:ext cx="7371360" cy="5000400"/>
          </a:xfrm>
          <a:prstGeom prst="rect">
            <a:avLst/>
          </a:prstGeom>
        </p:spPr>
        <p:txBody>
          <a:bodyPr/>
          <a:p>
            <a:pPr>
              <a:lnSpc>
                <a:spcPct val="93000"/>
              </a:lnSpc>
            </a:pPr>
            <a:r>
              <a:rPr lang="en-GB">
                <a:solidFill>
                  <a:srgbClr val="000000"/>
                </a:solidFill>
                <a:latin typeface="Calibri"/>
              </a:rPr>
              <a:t>Om een gericht geparkeerd gesprek terug te vinden , belt de gebruiker simpelweg *55&lt;ext&gt; vanaf elk toestel,  &lt;ext&gt; als het zijn persoonlijke uitbreiding betreft.</a:t>
            </a:r>
            <a:endParaRPr/>
          </a:p>
          <a:p>
            <a:pPr>
              <a:lnSpc>
                <a:spcPct val="93000"/>
              </a:lnSpc>
            </a:pPr>
            <a:r>
              <a:rPr lang="en-GB">
                <a:solidFill>
                  <a:srgbClr val="000000"/>
                </a:solidFill>
                <a:latin typeface="Calibri"/>
              </a:rPr>
              <a:t>Het resultaat is dat het gericht geparkeerd gesprek verdwijnt uit het toezichtsgedeelte.</a:t>
            </a:r>
            <a:endParaRPr/>
          </a:p>
        </p:txBody>
      </p:sp>
      <p:sp>
        <p:nvSpPr>
          <p:cNvPr id="328"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9" name="TextShape 1"/>
          <p:cNvSpPr txBox="1"/>
          <p:nvPr/>
        </p:nvSpPr>
        <p:spPr>
          <a:xfrm>
            <a:off x="2514600" y="117720"/>
            <a:ext cx="6400800" cy="796680"/>
          </a:xfrm>
          <a:prstGeom prst="rect">
            <a:avLst/>
          </a:prstGeom>
        </p:spPr>
        <p:txBody>
          <a:bodyPr anchor="ctr"/>
          <a:p>
            <a:pPr algn="r"/>
            <a:r>
              <a:rPr lang="en-GB" sz="2400">
                <a:solidFill>
                  <a:srgbClr val="808080"/>
                </a:solidFill>
                <a:latin typeface="Calibri"/>
              </a:rPr>
              <a:t>Verander een gesprek doorverbonden met consultatie in een gekampeerd gesprek</a:t>
            </a:r>
            <a:endParaRPr/>
          </a:p>
        </p:txBody>
      </p:sp>
      <p:sp>
        <p:nvSpPr>
          <p:cNvPr id="330" name="TextShape 2"/>
          <p:cNvSpPr txBox="1"/>
          <p:nvPr/>
        </p:nvSpPr>
        <p:spPr>
          <a:xfrm>
            <a:off x="457200" y="1214280"/>
            <a:ext cx="8229240" cy="5000400"/>
          </a:xfrm>
          <a:prstGeom prst="rect">
            <a:avLst/>
          </a:prstGeom>
        </p:spPr>
        <p:txBody>
          <a:bodyPr/>
          <a:p>
            <a:pPr>
              <a:lnSpc>
                <a:spcPct val="93000"/>
              </a:lnSpc>
            </a:pPr>
            <a:r>
              <a:rPr lang="en-GB">
                <a:solidFill>
                  <a:srgbClr val="000000"/>
                </a:solidFill>
                <a:latin typeface="Calibri"/>
              </a:rPr>
              <a:t>In het geval dat de opgeroepene in gesprek is tijdens een gesprek dat doorverbonden wordt met consultatie , dan kan dit gesprek gekampeerd worden op de uitbreiding van de opgeroepene.</a:t>
            </a:r>
            <a:endParaRPr/>
          </a:p>
          <a:p>
            <a:pPr lvl="1">
              <a:lnSpc>
                <a:spcPct val="93000"/>
              </a:lnSpc>
              <a:buFont typeface="Calibri"/>
              <a:buAutoNum type="arabicPeriod"/>
            </a:pPr>
            <a:r>
              <a:rPr lang="en-GB">
                <a:solidFill>
                  <a:srgbClr val="000000"/>
                </a:solidFill>
                <a:latin typeface="Calibri"/>
              </a:rPr>
              <a:t>Druk op de “Kampeer” toets of  “F10”</a:t>
            </a:r>
            <a:endParaRPr/>
          </a:p>
          <a:p>
            <a:pPr lvl="1">
              <a:lnSpc>
                <a:spcPct val="93000"/>
              </a:lnSpc>
              <a:buFont typeface="Calibri"/>
              <a:buAutoNum type="arabicPeriod"/>
            </a:pPr>
            <a:r>
              <a:rPr lang="en-GB">
                <a:solidFill>
                  <a:srgbClr val="000000"/>
                </a:solidFill>
                <a:latin typeface="Calibri"/>
              </a:rPr>
              <a:t>De oproep verschijnt in het toezichtsgedeelte.</a:t>
            </a:r>
            <a:endParaRPr/>
          </a:p>
        </p:txBody>
      </p:sp>
      <p:sp>
        <p:nvSpPr>
          <p:cNvPr id="331"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332" name="Picture 3"/>
          <p:cNvPicPr/>
          <p:nvPr/>
        </p:nvPicPr>
        <p:blipFill>
          <a:blip r:embed="rId1"/>
          <a:stretch>
            <a:fillRect/>
          </a:stretch>
        </p:blipFill>
        <p:spPr>
          <a:xfrm>
            <a:off x="7136640" y="3522600"/>
            <a:ext cx="514080" cy="599760"/>
          </a:xfrm>
          <a:prstGeom prst="rect">
            <a:avLst/>
          </a:prstGeom>
        </p:spPr>
      </p:pic>
    </p:spTree>
  </p:cSld>
  <p:timing>
    <p:tnLst>
      <p:par>
        <p:cTn dur="indefinite" id="55" nodeType="tmRoot" restart="never">
          <p:childTnLst>
            <p:seq>
              <p:cTn id="56" nodeType="mainSeq">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3"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Een kettinggesprek opzetten (1)</a:t>
            </a:r>
            <a:endParaRPr/>
          </a:p>
        </p:txBody>
      </p:sp>
      <p:sp>
        <p:nvSpPr>
          <p:cNvPr id="334" name="TextShape 2"/>
          <p:cNvSpPr txBox="1"/>
          <p:nvPr/>
        </p:nvSpPr>
        <p:spPr>
          <a:xfrm>
            <a:off x="457200" y="1214280"/>
            <a:ext cx="8229240" cy="5000400"/>
          </a:xfrm>
          <a:prstGeom prst="rect">
            <a:avLst/>
          </a:prstGeom>
        </p:spPr>
        <p:txBody>
          <a:bodyPr/>
          <a:p>
            <a:pPr>
              <a:lnSpc>
                <a:spcPct val="93000"/>
              </a:lnSpc>
            </a:pPr>
            <a:r>
              <a:rPr lang="en-GB">
                <a:solidFill>
                  <a:srgbClr val="000000"/>
                </a:solidFill>
                <a:latin typeface="Calibri"/>
              </a:rPr>
              <a:t>Een kettinggesprek opzetten is gelijkaardig aan een gesprek doorverbinden met consultatie. Het enige verschil bestaat eruit dat op het einde van het gesprek tussen de beller en de</a:t>
            </a:r>
            <a:endParaRPr/>
          </a:p>
          <a:p>
            <a:pPr>
              <a:lnSpc>
                <a:spcPct val="93000"/>
              </a:lnSpc>
            </a:pPr>
            <a:r>
              <a:rPr lang="en-GB">
                <a:solidFill>
                  <a:srgbClr val="000000"/>
                </a:solidFill>
                <a:latin typeface="Calibri"/>
              </a:rPr>
              <a:t>    </a:t>
            </a:r>
            <a:r>
              <a:rPr lang="en-GB">
                <a:solidFill>
                  <a:srgbClr val="000000"/>
                </a:solidFill>
                <a:latin typeface="Calibri"/>
              </a:rPr>
              <a:t>opgeroepene , de beller terugkeert naar de operator.</a:t>
            </a:r>
            <a:endParaRPr/>
          </a:p>
          <a:p>
            <a:pPr>
              <a:lnSpc>
                <a:spcPct val="93000"/>
              </a:lnSpc>
            </a:pPr>
            <a:r>
              <a:rPr lang="en-GB">
                <a:solidFill>
                  <a:srgbClr val="000000"/>
                </a:solidFill>
                <a:latin typeface="Calibri"/>
              </a:rPr>
              <a:t>Een kettinggesprek geeft de operator de mogelijkheid om de beller in contact te brengen met verschillende mensen zonder dat de beller hierbij verplicht wordt om verschillende oproepen te doen naat het algemeen nummer.</a:t>
            </a:r>
            <a:endParaRPr/>
          </a:p>
          <a:p>
            <a:endParaRPr/>
          </a:p>
        </p:txBody>
      </p:sp>
      <p:sp>
        <p:nvSpPr>
          <p:cNvPr id="335"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6" name="TextShape 1"/>
          <p:cNvSpPr txBox="1"/>
          <p:nvPr/>
        </p:nvSpPr>
        <p:spPr>
          <a:xfrm>
            <a:off x="457200" y="1214280"/>
            <a:ext cx="8210520" cy="5000400"/>
          </a:xfrm>
          <a:prstGeom prst="rect">
            <a:avLst/>
          </a:prstGeom>
        </p:spPr>
        <p:txBody>
          <a:bodyPr/>
          <a:p>
            <a:pPr>
              <a:lnSpc>
                <a:spcPct val="93000"/>
              </a:lnSpc>
              <a:buFont typeface="Calibri"/>
              <a:buAutoNum type="arabicPeriod"/>
            </a:pPr>
            <a:r>
              <a:rPr lang="en-GB" sz="2400">
                <a:solidFill>
                  <a:srgbClr val="000000"/>
                </a:solidFill>
                <a:latin typeface="Calibri"/>
              </a:rPr>
              <a:t>Om een kettinggespek op te zetten dient exact dezelfde procedure gevolgd te worden als bij gesprek doorverbinden met consultatie, behalve wanneer de opgeroepene de oproep accepteert, bevestig de doorverbinding dan door op de “ketting” toets te drukken in plaats van op de “doorverbind” toets.</a:t>
            </a:r>
            <a:endParaRPr/>
          </a:p>
          <a:p>
            <a:endParaRPr/>
          </a:p>
          <a:p>
            <a:endParaRPr/>
          </a:p>
          <a:p>
            <a:endParaRPr/>
          </a:p>
          <a:p>
            <a:endParaRPr/>
          </a:p>
          <a:p>
            <a:pPr>
              <a:lnSpc>
                <a:spcPct val="93000"/>
              </a:lnSpc>
              <a:buFont typeface="Calibri"/>
              <a:buAutoNum type="arabicPeriod"/>
            </a:pPr>
            <a:r>
              <a:rPr lang="en-GB" sz="2400">
                <a:solidFill>
                  <a:srgbClr val="000000"/>
                </a:solidFill>
                <a:latin typeface="Calibri"/>
              </a:rPr>
              <a:t>Nadat het kettinggesprek opgezet is, zal de oproep in toezichtsgedeelte verschijnen.</a:t>
            </a:r>
            <a:endParaRPr/>
          </a:p>
          <a:p>
            <a:pPr>
              <a:lnSpc>
                <a:spcPct val="93000"/>
              </a:lnSpc>
              <a:buFont typeface="Calibri"/>
              <a:buAutoNum type="arabicPeriod"/>
            </a:pPr>
            <a:r>
              <a:rPr lang="en-GB" sz="2400">
                <a:solidFill>
                  <a:srgbClr val="000000"/>
                </a:solidFill>
                <a:latin typeface="Calibri"/>
              </a:rPr>
              <a:t>Wanneer de oproep verbroken wordt, wordt de beller terug naar de persoonlijke wachtrij van de operator gestuurd.</a:t>
            </a:r>
            <a:endParaRPr/>
          </a:p>
          <a:p>
            <a:pPr>
              <a:lnSpc>
                <a:spcPct val="93000"/>
              </a:lnSpc>
              <a:buFont typeface="Calibri"/>
              <a:buAutoNum type="arabicPeriod"/>
            </a:pPr>
            <a:r>
              <a:rPr lang="en-GB" sz="2400">
                <a:solidFill>
                  <a:srgbClr val="000000"/>
                </a:solidFill>
                <a:latin typeface="Calibri"/>
              </a:rPr>
              <a:t>Dit biedt de mogelijkheid om de oproep met een ander contact </a:t>
            </a:r>
            <a:endParaRPr/>
          </a:p>
          <a:p>
            <a:pPr>
              <a:lnSpc>
                <a:spcPct val="93000"/>
              </a:lnSpc>
            </a:pPr>
            <a:r>
              <a:rPr lang="en-GB" sz="2400">
                <a:solidFill>
                  <a:srgbClr val="000000"/>
                </a:solidFill>
                <a:latin typeface="Calibri"/>
              </a:rPr>
              <a:t>        </a:t>
            </a:r>
            <a:r>
              <a:rPr lang="en-GB" sz="2400">
                <a:solidFill>
                  <a:srgbClr val="000000"/>
                </a:solidFill>
                <a:latin typeface="Calibri"/>
              </a:rPr>
              <a:t>door te verbinden of een kettinggesprek op te zetten met een andere persoon.</a:t>
            </a:r>
            <a:endParaRPr/>
          </a:p>
          <a:p>
            <a:endParaRPr/>
          </a:p>
          <a:p>
            <a:endParaRPr/>
          </a:p>
          <a:p>
            <a:endParaRPr/>
          </a:p>
          <a:p>
            <a:endParaRPr/>
          </a:p>
          <a:p>
            <a:endParaRPr/>
          </a:p>
          <a:p>
            <a:endParaRPr/>
          </a:p>
          <a:p>
            <a:endParaRPr/>
          </a:p>
          <a:p>
            <a:endParaRPr/>
          </a:p>
          <a:p>
            <a:endParaRPr/>
          </a:p>
        </p:txBody>
      </p:sp>
      <p:pic>
        <p:nvPicPr>
          <p:cNvPr descr="" id="337" name="Picture 2"/>
          <p:cNvPicPr/>
          <p:nvPr/>
        </p:nvPicPr>
        <p:blipFill>
          <a:blip r:embed="rId1"/>
          <a:stretch>
            <a:fillRect/>
          </a:stretch>
        </p:blipFill>
        <p:spPr>
          <a:xfrm>
            <a:off x="1644840" y="4343400"/>
            <a:ext cx="5898960" cy="846360"/>
          </a:xfrm>
          <a:prstGeom prst="rect">
            <a:avLst/>
          </a:prstGeom>
        </p:spPr>
      </p:pic>
      <p:sp>
        <p:nvSpPr>
          <p:cNvPr id="338" name="TextShape 2"/>
          <p:cNvSpPr txBox="1"/>
          <p:nvPr/>
        </p:nvSpPr>
        <p:spPr>
          <a:xfrm>
            <a:off x="2786040" y="274680"/>
            <a:ext cx="5900400" cy="796680"/>
          </a:xfrm>
          <a:prstGeom prst="rect">
            <a:avLst/>
          </a:prstGeom>
        </p:spPr>
        <p:txBody>
          <a:bodyPr anchor="ctr"/>
          <a:p>
            <a:pPr algn="r"/>
            <a:r>
              <a:rPr lang="en-GB" sz="3200">
                <a:solidFill>
                  <a:srgbClr val="808080"/>
                </a:solidFill>
                <a:latin typeface="Calibri"/>
              </a:rPr>
              <a:t>Een kettinggesprek opzetten (2)</a:t>
            </a:r>
            <a:endParaRPr/>
          </a:p>
        </p:txBody>
      </p:sp>
      <p:sp>
        <p:nvSpPr>
          <p:cNvPr id="339"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
        <p:nvSpPr>
          <p:cNvPr id="340" name="CustomShape 4"/>
          <p:cNvSpPr/>
          <p:nvPr/>
        </p:nvSpPr>
        <p:spPr>
          <a:xfrm>
            <a:off x="6400800" y="5257800"/>
            <a:ext cx="1554120" cy="362880"/>
          </a:xfrm>
          <a:prstGeom prst="wedgeRectCallout">
            <a:avLst>
              <a:gd fmla="val -75" name="adj1"/>
              <a:gd fmla="val -20486"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Ketting toets</a:t>
            </a:r>
            <a:endParaRPr/>
          </a:p>
        </p:txBody>
      </p:sp>
    </p:spTree>
  </p:cSld>
  <p:timing>
    <p:tnLst>
      <p:par>
        <p:cTn dur="indefinite" id="57" nodeType="tmRoot" restart="never">
          <p:childTnLst>
            <p:seq>
              <p:cTn id="58" nodeType="mainSeq">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1" name="TextShape 1"/>
          <p:cNvSpPr txBox="1"/>
          <p:nvPr/>
        </p:nvSpPr>
        <p:spPr>
          <a:xfrm>
            <a:off x="685800" y="2130480"/>
            <a:ext cx="7772040" cy="1469520"/>
          </a:xfrm>
          <a:prstGeom prst="rect">
            <a:avLst/>
          </a:prstGeom>
        </p:spPr>
        <p:txBody>
          <a:bodyPr anchor="ctr"/>
          <a:p>
            <a:pPr algn="r"/>
            <a:r>
              <a:rPr lang="en-GB" sz="3200">
                <a:solidFill>
                  <a:srgbClr val="8b8b8b"/>
                </a:solidFill>
                <a:latin typeface="Calibri"/>
              </a:rPr>
              <a:t>De werking aanpassen</a:t>
            </a:r>
            <a:endParaRPr/>
          </a:p>
        </p:txBody>
      </p:sp>
      <p:sp>
        <p:nvSpPr>
          <p:cNvPr id="342" name="TextShape 2"/>
          <p:cNvSpPr txBox="1"/>
          <p:nvPr/>
        </p:nvSpPr>
        <p:spPr>
          <a:xfrm>
            <a:off x="1371600" y="3886200"/>
            <a:ext cx="6400440" cy="1752120"/>
          </a:xfrm>
          <a:prstGeom prst="rect">
            <a:avLst/>
          </a:prstGeom>
        </p:spPr>
      </p:sp>
      <p:sp>
        <p:nvSpPr>
          <p:cNvPr id="343"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Tree>
  </p:cSld>
  <p:timing>
    <p:tnLst>
      <p:par>
        <p:cTn dur="indefinite" id="59" nodeType="tmRoot" restart="never">
          <p:childTnLst>
            <p:seq>
              <p:cTn dur="indefinite" id="60" nodeType="mainSeq">
                <p:childTnLst/>
              </p:cTn>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4"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Scherm voorkeuren</a:t>
            </a:r>
            <a:endParaRPr/>
          </a:p>
        </p:txBody>
      </p:sp>
      <p:sp>
        <p:nvSpPr>
          <p:cNvPr id="345" name="TextShape 2"/>
          <p:cNvSpPr txBox="1"/>
          <p:nvPr/>
        </p:nvSpPr>
        <p:spPr>
          <a:xfrm>
            <a:off x="4521960" y="1214280"/>
            <a:ext cx="4164480" cy="5000400"/>
          </a:xfrm>
          <a:prstGeom prst="rect">
            <a:avLst/>
          </a:prstGeom>
        </p:spPr>
        <p:txBody>
          <a:bodyPr/>
          <a:p>
            <a:pPr>
              <a:lnSpc>
                <a:spcPct val="93000"/>
              </a:lnSpc>
            </a:pPr>
            <a:r>
              <a:rPr lang="en-GB">
                <a:solidFill>
                  <a:srgbClr val="000000"/>
                </a:solidFill>
                <a:latin typeface="Calibri"/>
              </a:rPr>
              <a:t>Algemeen</a:t>
            </a:r>
            <a:endParaRPr/>
          </a:p>
          <a:p>
            <a:pPr>
              <a:lnSpc>
                <a:spcPct val="93000"/>
              </a:lnSpc>
            </a:pPr>
            <a:r>
              <a:rPr lang="en-GB">
                <a:solidFill>
                  <a:srgbClr val="000000"/>
                </a:solidFill>
                <a:latin typeface="Calibri"/>
              </a:rPr>
              <a:t>Snelkoppelingen</a:t>
            </a:r>
            <a:endParaRPr/>
          </a:p>
          <a:p>
            <a:pPr>
              <a:lnSpc>
                <a:spcPct val="93000"/>
              </a:lnSpc>
            </a:pPr>
            <a:r>
              <a:rPr lang="en-GB">
                <a:solidFill>
                  <a:srgbClr val="000000"/>
                </a:solidFill>
                <a:latin typeface="Calibri"/>
              </a:rPr>
              <a:t>Snelkiesnummers</a:t>
            </a:r>
            <a:endParaRPr/>
          </a:p>
          <a:p>
            <a:pPr>
              <a:lnSpc>
                <a:spcPct val="93000"/>
              </a:lnSpc>
            </a:pPr>
            <a:r>
              <a:rPr lang="en-GB">
                <a:solidFill>
                  <a:srgbClr val="000000"/>
                </a:solidFill>
                <a:latin typeface="Calibri"/>
              </a:rPr>
              <a:t>Lettertypes</a:t>
            </a:r>
            <a:endParaRPr/>
          </a:p>
          <a:p>
            <a:pPr>
              <a:lnSpc>
                <a:spcPct val="93000"/>
              </a:lnSpc>
            </a:pPr>
            <a:r>
              <a:rPr lang="en-GB">
                <a:solidFill>
                  <a:srgbClr val="000000"/>
                </a:solidFill>
                <a:latin typeface="Calibri"/>
              </a:rPr>
              <a:t>Telefoonboeken</a:t>
            </a:r>
            <a:endParaRPr/>
          </a:p>
        </p:txBody>
      </p:sp>
      <p:sp>
        <p:nvSpPr>
          <p:cNvPr id="346"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347" name="Picture 2"/>
          <p:cNvPicPr/>
          <p:nvPr/>
        </p:nvPicPr>
        <p:blipFill>
          <a:blip r:embed="rId1"/>
          <a:stretch>
            <a:fillRect/>
          </a:stretch>
        </p:blipFill>
        <p:spPr>
          <a:xfrm>
            <a:off x="925920" y="1736280"/>
            <a:ext cx="3182400" cy="4243320"/>
          </a:xfrm>
          <a:prstGeom prst="rect">
            <a:avLst/>
          </a:prstGeom>
        </p:spPr>
      </p:pic>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 name="TextShape 1"/>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349" name="Picture 2"/>
          <p:cNvPicPr/>
          <p:nvPr/>
        </p:nvPicPr>
        <p:blipFill>
          <a:blip r:embed="rId1"/>
          <a:stretch>
            <a:fillRect/>
          </a:stretch>
        </p:blipFill>
        <p:spPr>
          <a:xfrm>
            <a:off x="424800" y="2690640"/>
            <a:ext cx="5497560" cy="1893240"/>
          </a:xfrm>
          <a:prstGeom prst="rect">
            <a:avLst/>
          </a:prstGeom>
        </p:spPr>
      </p:pic>
      <p:sp>
        <p:nvSpPr>
          <p:cNvPr id="350" name="CustomShape 2"/>
          <p:cNvSpPr/>
          <p:nvPr/>
        </p:nvSpPr>
        <p:spPr>
          <a:xfrm>
            <a:off x="2940120" y="1310760"/>
            <a:ext cx="2319480" cy="668160"/>
          </a:xfrm>
          <a:prstGeom prst="wedgeRectCallout">
            <a:avLst>
              <a:gd fmla="val 7805" name="adj1"/>
              <a:gd fmla="val 55306"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Kies de taal van de interface</a:t>
            </a:r>
            <a:endParaRPr/>
          </a:p>
        </p:txBody>
      </p:sp>
      <p:sp>
        <p:nvSpPr>
          <p:cNvPr id="351" name="CustomShape 3"/>
          <p:cNvSpPr/>
          <p:nvPr/>
        </p:nvSpPr>
        <p:spPr>
          <a:xfrm>
            <a:off x="6299280" y="2440080"/>
            <a:ext cx="2319480" cy="668160"/>
          </a:xfrm>
          <a:prstGeom prst="wedgeRectCallout">
            <a:avLst>
              <a:gd fmla="val -14978" name="adj1"/>
              <a:gd fmla="val 37693"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Tijdsnotering in de historiek van lijn 1</a:t>
            </a:r>
            <a:endParaRPr/>
          </a:p>
        </p:txBody>
      </p:sp>
      <p:sp>
        <p:nvSpPr>
          <p:cNvPr id="352" name="TextShape 4"/>
          <p:cNvSpPr txBox="1"/>
          <p:nvPr/>
        </p:nvSpPr>
        <p:spPr>
          <a:xfrm>
            <a:off x="2786040" y="274680"/>
            <a:ext cx="5900400" cy="796680"/>
          </a:xfrm>
          <a:prstGeom prst="rect">
            <a:avLst/>
          </a:prstGeom>
        </p:spPr>
        <p:txBody>
          <a:bodyPr anchor="ctr"/>
          <a:p>
            <a:pPr algn="r"/>
            <a:r>
              <a:rPr lang="en-GB" sz="3200">
                <a:solidFill>
                  <a:srgbClr val="808080"/>
                </a:solidFill>
                <a:latin typeface="Calibri"/>
              </a:rPr>
              <a:t>Algemene voorkeuren</a:t>
            </a:r>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3"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Toetsenbordsnelkoppelingen</a:t>
            </a:r>
            <a:endParaRPr/>
          </a:p>
        </p:txBody>
      </p:sp>
      <p:sp>
        <p:nvSpPr>
          <p:cNvPr id="354" name="TextShape 2"/>
          <p:cNvSpPr txBox="1"/>
          <p:nvPr/>
        </p:nvSpPr>
        <p:spPr>
          <a:xfrm>
            <a:off x="4308840" y="1214280"/>
            <a:ext cx="4377600" cy="5000400"/>
          </a:xfrm>
          <a:prstGeom prst="rect">
            <a:avLst/>
          </a:prstGeom>
        </p:spPr>
        <p:txBody>
          <a:bodyPr/>
          <a:p>
            <a:pPr>
              <a:lnSpc>
                <a:spcPct val="93000"/>
              </a:lnSpc>
            </a:pPr>
            <a:r>
              <a:rPr lang="en-GB">
                <a:solidFill>
                  <a:srgbClr val="000000"/>
                </a:solidFill>
                <a:latin typeface="Calibri"/>
              </a:rPr>
              <a:t>Status snelkoppelingen</a:t>
            </a:r>
            <a:endParaRPr/>
          </a:p>
          <a:p>
            <a:r>
              <a:rPr lang="en-GB">
                <a:solidFill>
                  <a:srgbClr val="000000"/>
                </a:solidFill>
                <a:latin typeface="Calibri"/>
              </a:rPr>
              <a:t>De definitie van de snelkoppeling van het toetsenbord is specifiek aan de context van de status.</a:t>
            </a:r>
            <a:endParaRPr/>
          </a:p>
          <a:p>
            <a:r>
              <a:rPr lang="en-GB">
                <a:solidFill>
                  <a:srgbClr val="000000"/>
                </a:solidFill>
                <a:latin typeface="Calibri"/>
              </a:rPr>
              <a:t>Er bestaan een paar voorgedefinieerde snelkoppelingen voor het toetsenbord. </a:t>
            </a:r>
            <a:endParaRPr/>
          </a:p>
          <a:p>
            <a:pPr>
              <a:lnSpc>
                <a:spcPct val="93000"/>
              </a:lnSpc>
            </a:pPr>
            <a:r>
              <a:rPr lang="en-GB">
                <a:solidFill>
                  <a:srgbClr val="000000"/>
                </a:solidFill>
                <a:latin typeface="Calibri"/>
              </a:rPr>
              <a:t>Algemene snelkoppelingen</a:t>
            </a:r>
            <a:endParaRPr/>
          </a:p>
          <a:p>
            <a:r>
              <a:rPr lang="en-GB">
                <a:solidFill>
                  <a:srgbClr val="000000"/>
                </a:solidFill>
                <a:latin typeface="Calibri"/>
              </a:rPr>
              <a:t>Algemene snelkoppelingen zijn niet afhankelijk van de status en nemen de snelkoppelingen die eigen zijn aan de status over.</a:t>
            </a:r>
            <a:endParaRPr/>
          </a:p>
          <a:p>
            <a:r>
              <a:rPr lang="en-GB">
                <a:solidFill>
                  <a:srgbClr val="000000"/>
                </a:solidFill>
                <a:latin typeface="Calibri"/>
              </a:rPr>
              <a:t>Standaard leeg</a:t>
            </a:r>
            <a:endParaRPr/>
          </a:p>
          <a:p>
            <a:endParaRPr/>
          </a:p>
          <a:p>
            <a:endParaRPr/>
          </a:p>
          <a:p>
            <a:endParaRPr/>
          </a:p>
        </p:txBody>
      </p:sp>
      <p:sp>
        <p:nvSpPr>
          <p:cNvPr id="355"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356" name="Picture 2"/>
          <p:cNvPicPr/>
          <p:nvPr/>
        </p:nvPicPr>
        <p:blipFill>
          <a:blip r:embed="rId1"/>
          <a:stretch>
            <a:fillRect/>
          </a:stretch>
        </p:blipFill>
        <p:spPr>
          <a:xfrm>
            <a:off x="474840" y="1515600"/>
            <a:ext cx="3540240" cy="4720320"/>
          </a:xfrm>
          <a:prstGeom prst="rect">
            <a:avLst/>
          </a:prstGeom>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Aan – en uitloggen</a:t>
            </a:r>
            <a:endParaRPr/>
          </a:p>
        </p:txBody>
      </p:sp>
      <p:sp>
        <p:nvSpPr>
          <p:cNvPr id="49" name="TextShape 2"/>
          <p:cNvSpPr txBox="1"/>
          <p:nvPr/>
        </p:nvSpPr>
        <p:spPr>
          <a:xfrm>
            <a:off x="457200" y="1214280"/>
            <a:ext cx="4728240" cy="5000400"/>
          </a:xfrm>
          <a:prstGeom prst="rect">
            <a:avLst/>
          </a:prstGeom>
        </p:spPr>
        <p:txBody>
          <a:bodyPr/>
          <a:p>
            <a:pPr>
              <a:lnSpc>
                <a:spcPct val="91000"/>
              </a:lnSpc>
            </a:pPr>
            <a:r>
              <a:rPr lang="en-GB">
                <a:solidFill>
                  <a:srgbClr val="000000"/>
                </a:solidFill>
                <a:latin typeface="Calibri"/>
              </a:rPr>
              <a:t>Uitgelogd : geen algemene of privéoproepen</a:t>
            </a:r>
            <a:endParaRPr/>
          </a:p>
          <a:p>
            <a:pPr>
              <a:lnSpc>
                <a:spcPct val="91000"/>
              </a:lnSpc>
            </a:pPr>
            <a:r>
              <a:rPr lang="en-GB">
                <a:solidFill>
                  <a:srgbClr val="000000"/>
                </a:solidFill>
                <a:latin typeface="Calibri"/>
              </a:rPr>
              <a:t>Pauzed: geen algemene oproepen, alleen privéoproepen. Deze status geeft je de mogelijkheid oproepen te beëindigen alvorens uit te loggen.</a:t>
            </a:r>
            <a:endParaRPr/>
          </a:p>
          <a:p>
            <a:pPr>
              <a:lnSpc>
                <a:spcPct val="91000"/>
              </a:lnSpc>
            </a:pPr>
            <a:r>
              <a:rPr lang="en-GB">
                <a:solidFill>
                  <a:srgbClr val="000000"/>
                </a:solidFill>
                <a:latin typeface="Calibri"/>
              </a:rPr>
              <a:t>aangelogd: general en privéoproepen</a:t>
            </a:r>
            <a:endParaRPr/>
          </a:p>
          <a:p>
            <a:endParaRPr/>
          </a:p>
        </p:txBody>
      </p:sp>
      <p:sp>
        <p:nvSpPr>
          <p:cNvPr id="50"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51" name="Picture 11"/>
          <p:cNvPicPr/>
          <p:nvPr/>
        </p:nvPicPr>
        <p:blipFill>
          <a:blip r:embed="rId1"/>
          <a:stretch>
            <a:fillRect/>
          </a:stretch>
        </p:blipFill>
        <p:spPr>
          <a:xfrm>
            <a:off x="6337800" y="1433160"/>
            <a:ext cx="2580840" cy="609120"/>
          </a:xfrm>
          <a:prstGeom prst="rect">
            <a:avLst/>
          </a:prstGeom>
        </p:spPr>
      </p:pic>
      <p:pic>
        <p:nvPicPr>
          <p:cNvPr descr="" id="52" name="Picture 12"/>
          <p:cNvPicPr/>
          <p:nvPr/>
        </p:nvPicPr>
        <p:blipFill>
          <a:blip r:embed="rId2"/>
          <a:stretch>
            <a:fillRect/>
          </a:stretch>
        </p:blipFill>
        <p:spPr>
          <a:xfrm>
            <a:off x="6350400" y="2998800"/>
            <a:ext cx="2580840" cy="609120"/>
          </a:xfrm>
          <a:prstGeom prst="rect">
            <a:avLst/>
          </a:prstGeom>
        </p:spPr>
      </p:pic>
      <p:pic>
        <p:nvPicPr>
          <p:cNvPr descr="" id="53" name="Picture 13"/>
          <p:cNvPicPr/>
          <p:nvPr/>
        </p:nvPicPr>
        <p:blipFill>
          <a:blip r:embed="rId3"/>
          <a:stretch>
            <a:fillRect/>
          </a:stretch>
        </p:blipFill>
        <p:spPr>
          <a:xfrm>
            <a:off x="6350400" y="5090760"/>
            <a:ext cx="2580840" cy="609120"/>
          </a:xfrm>
          <a:prstGeom prst="rect">
            <a:avLst/>
          </a:prstGeom>
        </p:spPr>
      </p:pic>
      <p:sp>
        <p:nvSpPr>
          <p:cNvPr id="54" name="CustomShape 4"/>
          <p:cNvSpPr/>
          <p:nvPr/>
        </p:nvSpPr>
        <p:spPr>
          <a:xfrm>
            <a:off x="6629400" y="2257200"/>
            <a:ext cx="2215800" cy="486000"/>
          </a:xfrm>
          <a:prstGeom prst="wedgeRectCallout">
            <a:avLst>
              <a:gd fmla="val -10" name="adj1"/>
              <a:gd fmla="val -22623"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Drukken om naar pauze te gaan</a:t>
            </a:r>
            <a:endParaRPr/>
          </a:p>
        </p:txBody>
      </p:sp>
      <p:sp>
        <p:nvSpPr>
          <p:cNvPr id="55" name="CustomShape 5"/>
          <p:cNvSpPr/>
          <p:nvPr/>
        </p:nvSpPr>
        <p:spPr>
          <a:xfrm>
            <a:off x="7097400" y="3942000"/>
            <a:ext cx="1575000" cy="333720"/>
          </a:xfrm>
          <a:prstGeom prst="wedgeRectCallout">
            <a:avLst>
              <a:gd fmla="val 1342" name="adj1"/>
              <a:gd fmla="val -39545"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Aanloggen</a:t>
            </a:r>
            <a:endParaRPr/>
          </a:p>
        </p:txBody>
      </p:sp>
      <p:sp>
        <p:nvSpPr>
          <p:cNvPr id="56" name="CustomShape 6"/>
          <p:cNvSpPr/>
          <p:nvPr/>
        </p:nvSpPr>
        <p:spPr>
          <a:xfrm>
            <a:off x="7220160" y="6231600"/>
            <a:ext cx="1597680" cy="486000"/>
          </a:xfrm>
          <a:prstGeom prst="wedgeRectCallout">
            <a:avLst>
              <a:gd fmla="val -1406" name="adj1"/>
              <a:gd fmla="val -34118"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Terug naar pauze</a:t>
            </a:r>
            <a:endParaRPr/>
          </a:p>
        </p:txBody>
      </p:sp>
      <p:sp>
        <p:nvSpPr>
          <p:cNvPr id="57" name="CustomShape 7"/>
          <p:cNvSpPr/>
          <p:nvPr/>
        </p:nvSpPr>
        <p:spPr>
          <a:xfrm>
            <a:off x="5463720" y="3857400"/>
            <a:ext cx="1622880" cy="486000"/>
          </a:xfrm>
          <a:prstGeom prst="wedgeRectCallout">
            <a:avLst>
              <a:gd fmla="val 15597" name="adj1"/>
              <a:gd fmla="val -24477"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Uitloggen</a:t>
            </a:r>
            <a:endParaRPr/>
          </a:p>
        </p:txBody>
      </p:sp>
    </p:spTree>
  </p:cSld>
  <p:timing>
    <p:tnLst>
      <p:par>
        <p:cTn dur="indefinite" id="7" nodeType="tmRoot" restart="never">
          <p:childTnLst>
            <p:seq>
              <p:cTn dur="indefinite" id="8" nodeType="mainSeq">
                <p:childTnLst/>
              </p:cTn>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7"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Snelkiesnummers</a:t>
            </a:r>
            <a:endParaRPr/>
          </a:p>
        </p:txBody>
      </p:sp>
      <p:sp>
        <p:nvSpPr>
          <p:cNvPr id="358" name="TextShape 2"/>
          <p:cNvSpPr txBox="1"/>
          <p:nvPr/>
        </p:nvSpPr>
        <p:spPr>
          <a:xfrm>
            <a:off x="457200" y="3732840"/>
            <a:ext cx="8229240" cy="2481840"/>
          </a:xfrm>
          <a:prstGeom prst="rect">
            <a:avLst/>
          </a:prstGeom>
        </p:spPr>
        <p:txBody>
          <a:bodyPr/>
          <a:p>
            <a:pPr>
              <a:lnSpc>
                <a:spcPct val="93000"/>
              </a:lnSpc>
            </a:pPr>
            <a:r>
              <a:rPr lang="en-GB">
                <a:solidFill>
                  <a:srgbClr val="000000"/>
                </a:solidFill>
                <a:latin typeface="Calibri"/>
              </a:rPr>
              <a:t>Label 1: typische voornaam</a:t>
            </a:r>
            <a:endParaRPr/>
          </a:p>
          <a:p>
            <a:pPr>
              <a:lnSpc>
                <a:spcPct val="93000"/>
              </a:lnSpc>
            </a:pPr>
            <a:r>
              <a:rPr lang="en-GB">
                <a:solidFill>
                  <a:srgbClr val="000000"/>
                </a:solidFill>
                <a:latin typeface="Calibri"/>
              </a:rPr>
              <a:t>Label 2: typische achternaam </a:t>
            </a:r>
            <a:endParaRPr/>
          </a:p>
          <a:p>
            <a:pPr>
              <a:lnSpc>
                <a:spcPct val="93000"/>
              </a:lnSpc>
            </a:pPr>
            <a:r>
              <a:rPr lang="en-GB">
                <a:solidFill>
                  <a:srgbClr val="000000"/>
                </a:solidFill>
                <a:latin typeface="Calibri"/>
              </a:rPr>
              <a:t>Nr: telefoonnummer</a:t>
            </a:r>
            <a:endParaRPr/>
          </a:p>
        </p:txBody>
      </p:sp>
      <p:sp>
        <p:nvSpPr>
          <p:cNvPr id="359"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360" name="Picture 4"/>
          <p:cNvPicPr/>
          <p:nvPr/>
        </p:nvPicPr>
        <p:blipFill>
          <a:blip r:embed="rId1"/>
          <a:stretch>
            <a:fillRect/>
          </a:stretch>
        </p:blipFill>
        <p:spPr>
          <a:xfrm>
            <a:off x="1627200" y="1573560"/>
            <a:ext cx="5722560" cy="1845720"/>
          </a:xfrm>
          <a:prstGeom prst="rect">
            <a:avLst/>
          </a:prstGeom>
        </p:spPr>
      </p:pic>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1"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Definieer de grootte van de lettertypes</a:t>
            </a:r>
            <a:endParaRPr/>
          </a:p>
        </p:txBody>
      </p:sp>
      <p:sp>
        <p:nvSpPr>
          <p:cNvPr id="362"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363" name="Picture 5"/>
          <p:cNvPicPr/>
          <p:nvPr/>
        </p:nvPicPr>
        <p:blipFill>
          <a:blip r:embed="rId1"/>
          <a:stretch>
            <a:fillRect/>
          </a:stretch>
        </p:blipFill>
        <p:spPr>
          <a:xfrm>
            <a:off x="1371600" y="1600200"/>
            <a:ext cx="6629400" cy="4572000"/>
          </a:xfrm>
          <a:prstGeom prst="rect">
            <a:avLst/>
          </a:prstGeom>
        </p:spPr>
      </p:pic>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4"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Telefoonboek kolommen</a:t>
            </a:r>
            <a:endParaRPr/>
          </a:p>
        </p:txBody>
      </p:sp>
      <p:sp>
        <p:nvSpPr>
          <p:cNvPr id="365" name="TextShape 2"/>
          <p:cNvSpPr txBox="1"/>
          <p:nvPr/>
        </p:nvSpPr>
        <p:spPr>
          <a:xfrm>
            <a:off x="4847400" y="1214280"/>
            <a:ext cx="3839040" cy="5000400"/>
          </a:xfrm>
          <a:prstGeom prst="rect">
            <a:avLst/>
          </a:prstGeom>
        </p:spPr>
        <p:txBody>
          <a:bodyPr/>
          <a:p>
            <a:pPr>
              <a:lnSpc>
                <a:spcPct val="93000"/>
              </a:lnSpc>
            </a:pPr>
            <a:r>
              <a:rPr lang="en-GB">
                <a:solidFill>
                  <a:srgbClr val="000000"/>
                </a:solidFill>
                <a:latin typeface="Calibri"/>
              </a:rPr>
              <a:t>Toon of verberg de telefoonboekkolommen.</a:t>
            </a:r>
            <a:endParaRPr/>
          </a:p>
          <a:p>
            <a:pPr>
              <a:lnSpc>
                <a:spcPct val="93000"/>
              </a:lnSpc>
            </a:pPr>
            <a:r>
              <a:rPr lang="en-GB">
                <a:solidFill>
                  <a:srgbClr val="000000"/>
                </a:solidFill>
                <a:latin typeface="Calibri"/>
              </a:rPr>
              <a:t>Voeg een klantlabel toe aan het gebruikersveld.</a:t>
            </a:r>
            <a:endParaRPr/>
          </a:p>
        </p:txBody>
      </p:sp>
      <p:sp>
        <p:nvSpPr>
          <p:cNvPr id="366"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367" name="Picture 6"/>
          <p:cNvPicPr/>
          <p:nvPr/>
        </p:nvPicPr>
        <p:blipFill>
          <a:blip r:embed="rId1"/>
          <a:stretch>
            <a:fillRect/>
          </a:stretch>
        </p:blipFill>
        <p:spPr>
          <a:xfrm>
            <a:off x="487440" y="1586160"/>
            <a:ext cx="4285800" cy="4250520"/>
          </a:xfrm>
          <a:prstGeom prst="rect">
            <a:avLst/>
          </a:prstGeom>
        </p:spPr>
      </p:pic>
    </p:spTree>
  </p:cSld>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8" name="TextShape 1"/>
          <p:cNvSpPr txBox="1"/>
          <p:nvPr/>
        </p:nvSpPr>
        <p:spPr>
          <a:xfrm>
            <a:off x="685800" y="2130480"/>
            <a:ext cx="7772040" cy="1469520"/>
          </a:xfrm>
          <a:prstGeom prst="rect">
            <a:avLst/>
          </a:prstGeom>
        </p:spPr>
        <p:txBody>
          <a:bodyPr anchor="ctr"/>
          <a:p>
            <a:pPr algn="r"/>
            <a:r>
              <a:rPr lang="en-GB" sz="3200">
                <a:solidFill>
                  <a:srgbClr val="8b8b8b"/>
                </a:solidFill>
                <a:latin typeface="Calibri"/>
              </a:rPr>
              <a:t>Problemen</a:t>
            </a:r>
            <a:endParaRPr/>
          </a:p>
        </p:txBody>
      </p:sp>
      <p:sp>
        <p:nvSpPr>
          <p:cNvPr id="369" name="TextShape 2"/>
          <p:cNvSpPr txBox="1"/>
          <p:nvPr/>
        </p:nvSpPr>
        <p:spPr>
          <a:xfrm>
            <a:off x="1371600" y="3886200"/>
            <a:ext cx="6400440" cy="1752120"/>
          </a:xfrm>
          <a:prstGeom prst="rect">
            <a:avLst/>
          </a:prstGeom>
        </p:spPr>
      </p:sp>
      <p:sp>
        <p:nvSpPr>
          <p:cNvPr id="370"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Tree>
  </p:cSld>
  <p:timing>
    <p:tnLst>
      <p:par>
        <p:cTn dur="indefinite" id="61" nodeType="tmRoot" restart="never">
          <p:childTnLst>
            <p:seq>
              <p:cTn dur="indefinite" id="62" nodeType="mainSeq">
                <p:childTnLst/>
              </p:cTn>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1"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Een probleem melden</a:t>
            </a:r>
            <a:endParaRPr/>
          </a:p>
        </p:txBody>
      </p:sp>
      <p:sp>
        <p:nvSpPr>
          <p:cNvPr id="372"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373" name="Picture 2"/>
          <p:cNvPicPr/>
          <p:nvPr/>
        </p:nvPicPr>
        <p:blipFill>
          <a:blip r:embed="rId1"/>
          <a:stretch>
            <a:fillRect/>
          </a:stretch>
        </p:blipFill>
        <p:spPr>
          <a:xfrm>
            <a:off x="449280" y="1461960"/>
            <a:ext cx="3571200" cy="713880"/>
          </a:xfrm>
          <a:prstGeom prst="rect">
            <a:avLst/>
          </a:prstGeom>
        </p:spPr>
      </p:pic>
      <p:sp>
        <p:nvSpPr>
          <p:cNvPr id="374" name="CustomShape 3"/>
          <p:cNvSpPr/>
          <p:nvPr/>
        </p:nvSpPr>
        <p:spPr>
          <a:xfrm>
            <a:off x="4434840" y="1569960"/>
            <a:ext cx="2190960" cy="523800"/>
          </a:xfrm>
          <a:prstGeom prst="wedgeRectCallout">
            <a:avLst>
              <a:gd fmla="val -13530" name="adj1"/>
              <a:gd fmla="val 10903"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Klik om het bug rapport te openen</a:t>
            </a:r>
            <a:endParaRPr/>
          </a:p>
        </p:txBody>
      </p:sp>
      <p:pic>
        <p:nvPicPr>
          <p:cNvPr descr="" id="375" name="Picture 3"/>
          <p:cNvPicPr/>
          <p:nvPr/>
        </p:nvPicPr>
        <p:blipFill>
          <a:blip r:embed="rId2"/>
          <a:stretch>
            <a:fillRect/>
          </a:stretch>
        </p:blipFill>
        <p:spPr>
          <a:xfrm>
            <a:off x="901440" y="3602880"/>
            <a:ext cx="3057120" cy="2733480"/>
          </a:xfrm>
          <a:prstGeom prst="rect">
            <a:avLst/>
          </a:prstGeom>
        </p:spPr>
      </p:pic>
      <p:pic>
        <p:nvPicPr>
          <p:cNvPr descr="" id="376" name="Picture 4"/>
          <p:cNvPicPr/>
          <p:nvPr/>
        </p:nvPicPr>
        <p:blipFill>
          <a:blip r:embed="rId3"/>
          <a:stretch>
            <a:fillRect/>
          </a:stretch>
        </p:blipFill>
        <p:spPr>
          <a:xfrm>
            <a:off x="5222880" y="3602880"/>
            <a:ext cx="3057120" cy="2733480"/>
          </a:xfrm>
          <a:prstGeom prst="rect">
            <a:avLst/>
          </a:prstGeom>
        </p:spPr>
      </p:pic>
      <p:sp>
        <p:nvSpPr>
          <p:cNvPr id="377" name="CustomShape 4"/>
          <p:cNvSpPr/>
          <p:nvPr/>
        </p:nvSpPr>
        <p:spPr>
          <a:xfrm>
            <a:off x="1465560" y="2711880"/>
            <a:ext cx="2786760" cy="523800"/>
          </a:xfrm>
          <a:prstGeom prst="wedgeRectCallout">
            <a:avLst>
              <a:gd fmla="val 6031" name="adj1"/>
              <a:gd fmla="val 86474"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Selecteer de beïnvloede oproep</a:t>
            </a:r>
            <a:endParaRPr/>
          </a:p>
        </p:txBody>
      </p:sp>
      <p:sp>
        <p:nvSpPr>
          <p:cNvPr id="378" name="CustomShape 5"/>
          <p:cNvSpPr/>
          <p:nvPr/>
        </p:nvSpPr>
        <p:spPr>
          <a:xfrm>
            <a:off x="5288040" y="2751480"/>
            <a:ext cx="2786760" cy="523800"/>
          </a:xfrm>
          <a:prstGeom prst="wedgeRectCallout">
            <a:avLst>
              <a:gd fmla="val 4776" name="adj1"/>
              <a:gd fmla="val 78018"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a:solidFill>
                  <a:srgbClr val="ffffff"/>
                </a:solidFill>
                <a:latin typeface="Arial"/>
              </a:rPr>
              <a:t>Beschrijf het probleem</a:t>
            </a:r>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9"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Overtollige functie</a:t>
            </a:r>
            <a:endParaRPr/>
          </a:p>
        </p:txBody>
      </p:sp>
      <p:sp>
        <p:nvSpPr>
          <p:cNvPr id="380" name="TextShape 2"/>
          <p:cNvSpPr txBox="1"/>
          <p:nvPr/>
        </p:nvSpPr>
        <p:spPr>
          <a:xfrm>
            <a:off x="463320" y="1600200"/>
            <a:ext cx="8223120" cy="3209400"/>
          </a:xfrm>
          <a:prstGeom prst="rect">
            <a:avLst/>
          </a:prstGeom>
        </p:spPr>
        <p:txBody>
          <a:bodyPr/>
          <a:p>
            <a:pPr>
              <a:lnSpc>
                <a:spcPct val="93000"/>
              </a:lnSpc>
            </a:pPr>
            <a:r>
              <a:rPr lang="en-GB" sz="2800">
                <a:solidFill>
                  <a:srgbClr val="000000"/>
                </a:solidFill>
                <a:latin typeface="Calibri"/>
              </a:rPr>
              <a:t>De bijbehorende console service van ESCAUX kan als een redundante service beschouwd worden aangezien de console op een eerste en tweede server draait.</a:t>
            </a:r>
            <a:endParaRPr/>
          </a:p>
          <a:p>
            <a:pPr>
              <a:lnSpc>
                <a:spcPct val="93000"/>
              </a:lnSpc>
            </a:pPr>
            <a:r>
              <a:rPr lang="en-GB" sz="2800">
                <a:solidFill>
                  <a:srgbClr val="000000"/>
                </a:solidFill>
                <a:latin typeface="Calibri"/>
              </a:rPr>
              <a:t>Elke net.Console klant is zowel aangesloten op de eerste als op de tweede server , maar het systeem werkt of via de eerste server (normale werking) of via de tweede  (automatische overschakeling)</a:t>
            </a:r>
            <a:endParaRPr/>
          </a:p>
        </p:txBody>
      </p:sp>
      <p:sp>
        <p:nvSpPr>
          <p:cNvPr id="381"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382" name="Picture 7"/>
          <p:cNvPicPr/>
          <p:nvPr/>
        </p:nvPicPr>
        <p:blipFill>
          <a:blip r:embed="rId1"/>
          <a:stretch>
            <a:fillRect/>
          </a:stretch>
        </p:blipFill>
        <p:spPr>
          <a:xfrm>
            <a:off x="4848120" y="4926960"/>
            <a:ext cx="3157200" cy="371160"/>
          </a:xfrm>
          <a:prstGeom prst="rect">
            <a:avLst/>
          </a:prstGeom>
        </p:spPr>
      </p:pic>
      <p:sp>
        <p:nvSpPr>
          <p:cNvPr id="383" name="CustomShape 4"/>
          <p:cNvSpPr/>
          <p:nvPr/>
        </p:nvSpPr>
        <p:spPr>
          <a:xfrm>
            <a:off x="815040" y="4860000"/>
            <a:ext cx="3817080" cy="600120"/>
          </a:xfrm>
          <a:prstGeom prst="rect">
            <a:avLst/>
          </a:prstGeom>
        </p:spPr>
        <p:txBody>
          <a:bodyPr bIns="45000" lIns="90000" rIns="90000" tIns="45000" wrap="none"/>
          <a:p>
            <a:pPr>
              <a:lnSpc>
                <a:spcPct val="93000"/>
              </a:lnSpc>
            </a:pPr>
            <a:r>
              <a:rPr lang="en-US">
                <a:solidFill>
                  <a:srgbClr val="808080"/>
                </a:solidFill>
                <a:latin typeface="Arial"/>
              </a:rPr>
              <a:t>Normale werking geconnecteerd via</a:t>
            </a:r>
            <a:endParaRPr/>
          </a:p>
          <a:p>
            <a:pPr>
              <a:lnSpc>
                <a:spcPct val="93000"/>
              </a:lnSpc>
            </a:pPr>
            <a:r>
              <a:rPr lang="en-US">
                <a:solidFill>
                  <a:srgbClr val="808080"/>
                </a:solidFill>
                <a:latin typeface="Arial"/>
              </a:rPr>
              <a:t>de eerste server</a:t>
            </a:r>
            <a:endParaRPr/>
          </a:p>
        </p:txBody>
      </p:sp>
      <p:sp>
        <p:nvSpPr>
          <p:cNvPr id="384" name="CustomShape 5"/>
          <p:cNvSpPr/>
          <p:nvPr/>
        </p:nvSpPr>
        <p:spPr>
          <a:xfrm>
            <a:off x="809640" y="5663880"/>
            <a:ext cx="3169440" cy="855000"/>
          </a:xfrm>
          <a:prstGeom prst="rect">
            <a:avLst/>
          </a:prstGeom>
        </p:spPr>
        <p:txBody>
          <a:bodyPr bIns="45000" lIns="90000" rIns="90000" tIns="45000" wrap="none"/>
          <a:p>
            <a:pPr>
              <a:lnSpc>
                <a:spcPct val="93000"/>
              </a:lnSpc>
            </a:pPr>
            <a:r>
              <a:rPr lang="en-US">
                <a:solidFill>
                  <a:srgbClr val="808080"/>
                </a:solidFill>
                <a:latin typeface="Arial"/>
              </a:rPr>
              <a:t>Werking via de automatische </a:t>
            </a:r>
            <a:endParaRPr/>
          </a:p>
          <a:p>
            <a:pPr>
              <a:lnSpc>
                <a:spcPct val="93000"/>
              </a:lnSpc>
            </a:pPr>
            <a:r>
              <a:rPr lang="en-US">
                <a:solidFill>
                  <a:srgbClr val="808080"/>
                </a:solidFill>
                <a:latin typeface="Arial"/>
              </a:rPr>
              <a:t>overschakeling aangesloten </a:t>
            </a:r>
            <a:endParaRPr/>
          </a:p>
          <a:p>
            <a:pPr>
              <a:lnSpc>
                <a:spcPct val="93000"/>
              </a:lnSpc>
            </a:pPr>
            <a:r>
              <a:rPr lang="en-US">
                <a:solidFill>
                  <a:srgbClr val="808080"/>
                </a:solidFill>
                <a:latin typeface="Arial"/>
              </a:rPr>
              <a:t>aan de tweede server. </a:t>
            </a:r>
            <a:endParaRPr/>
          </a:p>
        </p:txBody>
      </p:sp>
    </p:spTree>
  </p:cSld>
  <p:timing>
    <p:tnLst>
      <p:par>
        <p:cTn dur="indefinite" id="63" nodeType="tmRoot" restart="never">
          <p:childTnLst>
            <p:seq>
              <p:cTn id="64" nodeType="mainSeq">
                <p:childTnLst/>
              </p:cTn>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5"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Overtollige functie</a:t>
            </a:r>
            <a:endParaRPr/>
          </a:p>
        </p:txBody>
      </p:sp>
      <p:sp>
        <p:nvSpPr>
          <p:cNvPr id="386" name="TextShape 2"/>
          <p:cNvSpPr txBox="1"/>
          <p:nvPr/>
        </p:nvSpPr>
        <p:spPr>
          <a:xfrm>
            <a:off x="463320" y="1315080"/>
            <a:ext cx="6074640" cy="4909680"/>
          </a:xfrm>
          <a:prstGeom prst="rect">
            <a:avLst/>
          </a:prstGeom>
        </p:spPr>
        <p:txBody>
          <a:bodyPr/>
          <a:p>
            <a:pPr>
              <a:lnSpc>
                <a:spcPct val="93000"/>
              </a:lnSpc>
            </a:pPr>
            <a:r>
              <a:rPr lang="en-GB" sz="2800">
                <a:solidFill>
                  <a:srgbClr val="000000"/>
                </a:solidFill>
                <a:latin typeface="Calibri"/>
              </a:rPr>
              <a:t>In het geval er een probleem is met de eerste server, zullen de volgende acties ondernomen worden :</a:t>
            </a:r>
            <a:endParaRPr/>
          </a:p>
          <a:p>
            <a:pPr lvl="1">
              <a:lnSpc>
                <a:spcPct val="93000"/>
              </a:lnSpc>
              <a:buFont typeface="Calibri"/>
              <a:buAutoNum type="arabicPeriod"/>
            </a:pPr>
            <a:r>
              <a:rPr lang="en-GB" sz="2400">
                <a:solidFill>
                  <a:srgbClr val="000000"/>
                </a:solidFill>
                <a:latin typeface="Calibri"/>
              </a:rPr>
              <a:t>Alle oproepen die binnenkomen via de gateway zullen naar de tweede server gestuurd worden.</a:t>
            </a:r>
            <a:endParaRPr/>
          </a:p>
          <a:p>
            <a:pPr lvl="1">
              <a:lnSpc>
                <a:spcPct val="93000"/>
              </a:lnSpc>
              <a:buFont typeface="Calibri"/>
              <a:buAutoNum type="arabicPeriod"/>
            </a:pPr>
            <a:r>
              <a:rPr lang="en-GB" sz="2400">
                <a:solidFill>
                  <a:srgbClr val="000000"/>
                </a:solidFill>
                <a:latin typeface="Calibri"/>
              </a:rPr>
              <a:t>Elke net.Console werkpost krijgt een waarschuwing om over te schakelen naar de tweede server. Door “OK” te klikken zal de net.Console klant niet dadelijk overschakelen naar de tweede server. Dit biedt de mogelijkheid om de oproepen te behandelen </a:t>
            </a:r>
            <a:endParaRPr/>
          </a:p>
          <a:p>
            <a:r>
              <a:rPr lang="en-GB" sz="2400">
                <a:solidFill>
                  <a:srgbClr val="000000"/>
                </a:solidFill>
                <a:latin typeface="Calibri"/>
              </a:rPr>
              <a:t>        </a:t>
            </a:r>
            <a:r>
              <a:rPr lang="en-GB" sz="2400">
                <a:solidFill>
                  <a:srgbClr val="000000"/>
                </a:solidFill>
                <a:latin typeface="Calibri"/>
              </a:rPr>
              <a:t>( indien dit nog mogelijk is) die nog achterblijven op de eerste server.</a:t>
            </a:r>
            <a:endParaRPr/>
          </a:p>
          <a:p>
            <a:pPr lvl="1">
              <a:lnSpc>
                <a:spcPct val="93000"/>
              </a:lnSpc>
              <a:buFont typeface="Calibri"/>
              <a:buAutoNum type="arabicPeriod"/>
            </a:pPr>
            <a:r>
              <a:rPr lang="en-GB" sz="2400">
                <a:solidFill>
                  <a:srgbClr val="000000"/>
                </a:solidFill>
                <a:latin typeface="Calibri"/>
              </a:rPr>
              <a:t>In de miniwerkbalk verschijnt een bijkomend icoon.</a:t>
            </a:r>
            <a:endParaRPr/>
          </a:p>
          <a:p>
            <a:pPr lvl="1">
              <a:lnSpc>
                <a:spcPct val="93000"/>
              </a:lnSpc>
              <a:buFont typeface="Calibri"/>
              <a:buAutoNum type="arabicPeriod"/>
            </a:pPr>
            <a:r>
              <a:rPr lang="en-GB" sz="2400">
                <a:solidFill>
                  <a:srgbClr val="000000"/>
                </a:solidFill>
                <a:latin typeface="Calibri"/>
              </a:rPr>
              <a:t>Door op dit automatisch overschakelen icoon te drukken wordt de feitelijke overschakeling naar de tweede server uitgevoerd.</a:t>
            </a:r>
            <a:endParaRPr/>
          </a:p>
        </p:txBody>
      </p:sp>
      <p:sp>
        <p:nvSpPr>
          <p:cNvPr id="387"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388" name="Picture 2"/>
          <p:cNvPicPr/>
          <p:nvPr/>
        </p:nvPicPr>
        <p:blipFill>
          <a:blip r:embed="rId1"/>
          <a:stretch>
            <a:fillRect/>
          </a:stretch>
        </p:blipFill>
        <p:spPr>
          <a:xfrm>
            <a:off x="6428520" y="3073320"/>
            <a:ext cx="2552400" cy="1161720"/>
          </a:xfrm>
          <a:prstGeom prst="rect">
            <a:avLst/>
          </a:prstGeom>
        </p:spPr>
      </p:pic>
      <p:pic>
        <p:nvPicPr>
          <p:cNvPr descr="" id="389" name="Picture 3"/>
          <p:cNvPicPr/>
          <p:nvPr/>
        </p:nvPicPr>
        <p:blipFill>
          <a:blip r:embed="rId2"/>
          <a:stretch>
            <a:fillRect/>
          </a:stretch>
        </p:blipFill>
        <p:spPr>
          <a:xfrm>
            <a:off x="6732360" y="5035320"/>
            <a:ext cx="2048040" cy="394920"/>
          </a:xfrm>
          <a:prstGeom prst="rect">
            <a:avLst/>
          </a:prstGeom>
        </p:spPr>
      </p:pic>
      <p:sp>
        <p:nvSpPr>
          <p:cNvPr id="390" name="CustomShape 4"/>
          <p:cNvSpPr/>
          <p:nvPr/>
        </p:nvSpPr>
        <p:spPr>
          <a:xfrm>
            <a:off x="5943600" y="5943600"/>
            <a:ext cx="2147760" cy="622080"/>
          </a:xfrm>
          <a:prstGeom prst="wedgeRectCallout">
            <a:avLst>
              <a:gd fmla="val 11634" name="adj1"/>
              <a:gd fmla="val -23773" name="adj2"/>
            </a:avLst>
          </a:prstGeom>
          <a:gradFill>
            <a:gsLst>
              <a:gs pos="0">
                <a:srgbClr val="bcbcbc"/>
              </a:gs>
              <a:gs pos="100000">
                <a:srgbClr val="ededed"/>
              </a:gs>
            </a:gsLst>
            <a:lin ang="16200000"/>
          </a:gradFill>
          <a:ln w="3240">
            <a:solidFill>
              <a:srgbClr val="808080"/>
            </a:solidFill>
            <a:round/>
          </a:ln>
        </p:spPr>
        <p:txBody>
          <a:bodyPr anchor="ctr" bIns="45000" lIns="90000" rIns="90000" tIns="45000"/>
          <a:p>
            <a:pPr>
              <a:lnSpc>
                <a:spcPct val="93000"/>
              </a:lnSpc>
            </a:pPr>
            <a:r>
              <a:rPr lang="en-US" sz="1600">
                <a:solidFill>
                  <a:srgbClr val="ffffff"/>
                </a:solidFill>
                <a:latin typeface="Arial"/>
              </a:rPr>
              <a:t>Klik om naar de tweede server over te schakelen</a:t>
            </a:r>
            <a:endParaRPr/>
          </a:p>
        </p:txBody>
      </p:sp>
    </p:spTree>
  </p:cSld>
  <p:timing>
    <p:tnLst>
      <p:par>
        <p:cTn dur="indefinite" id="65" nodeType="tmRoot" restart="never">
          <p:childTnLst>
            <p:seq>
              <p:cTn id="66" nodeType="mainSeq">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De toepassing sluiten</a:t>
            </a:r>
            <a:endParaRPr/>
          </a:p>
        </p:txBody>
      </p:sp>
      <p:sp>
        <p:nvSpPr>
          <p:cNvPr id="59" name="TextShape 2"/>
          <p:cNvSpPr txBox="1"/>
          <p:nvPr/>
        </p:nvSpPr>
        <p:spPr>
          <a:xfrm>
            <a:off x="457200" y="1214280"/>
            <a:ext cx="8223120" cy="5000400"/>
          </a:xfrm>
          <a:prstGeom prst="rect">
            <a:avLst/>
          </a:prstGeom>
        </p:spPr>
        <p:txBody>
          <a:bodyPr/>
          <a:p>
            <a:pPr>
              <a:lnSpc>
                <a:spcPct val="91000"/>
              </a:lnSpc>
            </a:pPr>
            <a:r>
              <a:rPr lang="en-GB">
                <a:solidFill>
                  <a:srgbClr val="000000"/>
                </a:solidFill>
                <a:latin typeface="Calibri"/>
              </a:rPr>
              <a:t>Het is aangeraden om uit te loggen vooraleer de toepassing te sluiten. Indien je uitlogt vanuit de ‘pauze’ of ‘aanlog’ status, verschijnt er een waarschuwing.</a:t>
            </a:r>
            <a:endParaRPr/>
          </a:p>
          <a:p>
            <a:endParaRPr/>
          </a:p>
          <a:p>
            <a:pPr>
              <a:lnSpc>
                <a:spcPct val="91000"/>
              </a:lnSpc>
            </a:pPr>
            <a:r>
              <a:rPr lang="en-GB">
                <a:solidFill>
                  <a:srgbClr val="000000"/>
                </a:solidFill>
                <a:latin typeface="Calibri"/>
              </a:rPr>
              <a:t>Indien je toch uitlogt , zal de toepassing proberen om de telefoon uit de wachtrij te verwijderen , maar het is toch aangeraden om uit te loggen vooraleer de toepassing te sluiten.</a:t>
            </a:r>
            <a:endParaRPr/>
          </a:p>
        </p:txBody>
      </p:sp>
      <p:sp>
        <p:nvSpPr>
          <p:cNvPr id="60"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61" name="Picture 4"/>
          <p:cNvPicPr/>
          <p:nvPr/>
        </p:nvPicPr>
        <p:blipFill>
          <a:blip r:embed="rId1"/>
          <a:stretch>
            <a:fillRect/>
          </a:stretch>
        </p:blipFill>
        <p:spPr>
          <a:xfrm>
            <a:off x="1143000" y="4114800"/>
            <a:ext cx="1294920" cy="780840"/>
          </a:xfrm>
          <a:prstGeom prst="rect">
            <a:avLst/>
          </a:prstGeom>
        </p:spPr>
      </p:pic>
      <p:pic>
        <p:nvPicPr>
          <p:cNvPr descr="" id="62" name="Picture 5"/>
          <p:cNvPicPr/>
          <p:nvPr/>
        </p:nvPicPr>
        <p:blipFill>
          <a:blip r:embed="rId2"/>
          <a:stretch>
            <a:fillRect/>
          </a:stretch>
        </p:blipFill>
        <p:spPr>
          <a:xfrm>
            <a:off x="3200400" y="3725280"/>
            <a:ext cx="4447080" cy="1761120"/>
          </a:xfrm>
          <a:prstGeom prst="rect">
            <a:avLst/>
          </a:prstGeom>
        </p:spPr>
      </p:pic>
    </p:spTree>
  </p:cSld>
  <p:timing>
    <p:tnLst>
      <p:par>
        <p:cTn dur="indefinite" id="9" nodeType="tmRoot" restart="never">
          <p:childTnLst>
            <p:seq>
              <p:cTn dur="indefinite" id="10" nodeType="mainSeq">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3" name="TextShape 1"/>
          <p:cNvSpPr txBox="1"/>
          <p:nvPr/>
        </p:nvSpPr>
        <p:spPr>
          <a:xfrm>
            <a:off x="685800" y="2130480"/>
            <a:ext cx="7772040" cy="1469520"/>
          </a:xfrm>
          <a:prstGeom prst="rect">
            <a:avLst/>
          </a:prstGeom>
        </p:spPr>
        <p:txBody>
          <a:bodyPr anchor="ctr"/>
          <a:p>
            <a:pPr algn="r"/>
            <a:r>
              <a:rPr lang="en-GB" sz="3200">
                <a:solidFill>
                  <a:srgbClr val="8b8b8b"/>
                </a:solidFill>
                <a:latin typeface="Calibri"/>
              </a:rPr>
              <a:t>De werking</a:t>
            </a:r>
            <a:endParaRPr/>
          </a:p>
        </p:txBody>
      </p:sp>
      <p:sp>
        <p:nvSpPr>
          <p:cNvPr id="64" name="TextShape 2"/>
          <p:cNvSpPr txBox="1"/>
          <p:nvPr/>
        </p:nvSpPr>
        <p:spPr>
          <a:xfrm>
            <a:off x="1371600" y="3886200"/>
            <a:ext cx="6400440" cy="1752120"/>
          </a:xfrm>
          <a:prstGeom prst="rect">
            <a:avLst/>
          </a:prstGeom>
        </p:spPr>
      </p:sp>
      <p:sp>
        <p:nvSpPr>
          <p:cNvPr id="65" name="TextShape 3"/>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spTree>
  </p:cSld>
  <p:timing>
    <p:tnLst>
      <p:par>
        <p:cTn dur="indefinite" id="11" nodeType="tmRoot" restart="never">
          <p:childTnLst>
            <p:seq>
              <p:cTn dur="indefinite" id="12" nodeType="mainSeq">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Your desktop</a:t>
            </a:r>
            <a:endParaRPr/>
          </a:p>
        </p:txBody>
      </p:sp>
      <p:sp>
        <p:nvSpPr>
          <p:cNvPr id="67"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68" name="Picture 2"/>
          <p:cNvPicPr/>
          <p:nvPr/>
        </p:nvPicPr>
        <p:blipFill>
          <a:blip r:embed="rId1"/>
          <a:stretch>
            <a:fillRect/>
          </a:stretch>
        </p:blipFill>
        <p:spPr>
          <a:xfrm>
            <a:off x="3373920" y="3827880"/>
            <a:ext cx="1655280" cy="1201320"/>
          </a:xfrm>
          <a:prstGeom prst="rect">
            <a:avLst/>
          </a:prstGeom>
        </p:spPr>
      </p:pic>
      <p:pic>
        <p:nvPicPr>
          <p:cNvPr descr="" id="69" name="Picture 3"/>
          <p:cNvPicPr/>
          <p:nvPr/>
        </p:nvPicPr>
        <p:blipFill>
          <a:blip r:embed="rId2"/>
          <a:stretch>
            <a:fillRect/>
          </a:stretch>
        </p:blipFill>
        <p:spPr>
          <a:xfrm>
            <a:off x="2268360" y="5229360"/>
            <a:ext cx="952200" cy="1056960"/>
          </a:xfrm>
          <a:prstGeom prst="rect">
            <a:avLst/>
          </a:prstGeom>
        </p:spPr>
      </p:pic>
      <p:sp>
        <p:nvSpPr>
          <p:cNvPr id="70" name="CustomShape 3"/>
          <p:cNvSpPr/>
          <p:nvPr/>
        </p:nvSpPr>
        <p:spPr>
          <a:xfrm>
            <a:off x="4076640" y="2276640"/>
            <a:ext cx="2124000" cy="377280"/>
          </a:xfrm>
          <a:prstGeom prst="rect">
            <a:avLst/>
          </a:prstGeom>
        </p:spPr>
        <p:txBody>
          <a:bodyPr bIns="46800" lIns="90000" rIns="90000" tIns="46800" wrap="none"/>
          <a:p>
            <a:pPr algn="ctr">
              <a:lnSpc>
                <a:spcPct val="93000"/>
              </a:lnSpc>
            </a:pPr>
            <a:r>
              <a:rPr lang="en-US" sz="2000">
                <a:solidFill>
                  <a:srgbClr val="92d050"/>
                </a:solidFill>
                <a:latin typeface="Trebuchet MS"/>
              </a:rPr>
              <a:t>De net.Console‏</a:t>
            </a:r>
            <a:endParaRPr/>
          </a:p>
        </p:txBody>
      </p:sp>
      <p:sp>
        <p:nvSpPr>
          <p:cNvPr id="71" name="CustomShape 4"/>
          <p:cNvSpPr/>
          <p:nvPr/>
        </p:nvSpPr>
        <p:spPr>
          <a:xfrm>
            <a:off x="6855840" y="4149720"/>
            <a:ext cx="1226160" cy="377280"/>
          </a:xfrm>
          <a:prstGeom prst="rect">
            <a:avLst/>
          </a:prstGeom>
        </p:spPr>
        <p:txBody>
          <a:bodyPr bIns="46800" lIns="90000" rIns="90000" tIns="46800" wrap="none"/>
          <a:p>
            <a:pPr algn="ctr">
              <a:lnSpc>
                <a:spcPct val="93000"/>
              </a:lnSpc>
            </a:pPr>
            <a:r>
              <a:rPr lang="en-US" sz="2000">
                <a:solidFill>
                  <a:srgbClr val="92d050"/>
                </a:solidFill>
                <a:latin typeface="Trebuchet MS"/>
              </a:rPr>
              <a:t>telefoon</a:t>
            </a:r>
            <a:endParaRPr/>
          </a:p>
        </p:txBody>
      </p:sp>
      <p:sp>
        <p:nvSpPr>
          <p:cNvPr id="72" name="CustomShape 5"/>
          <p:cNvSpPr/>
          <p:nvPr/>
        </p:nvSpPr>
        <p:spPr>
          <a:xfrm>
            <a:off x="3040920" y="5661000"/>
            <a:ext cx="3446640" cy="377280"/>
          </a:xfrm>
          <a:prstGeom prst="rect">
            <a:avLst/>
          </a:prstGeom>
        </p:spPr>
        <p:txBody>
          <a:bodyPr bIns="46800" lIns="90000" rIns="90000" tIns="46800" wrap="none"/>
          <a:p>
            <a:pPr algn="ctr">
              <a:lnSpc>
                <a:spcPct val="93000"/>
              </a:lnSpc>
            </a:pPr>
            <a:r>
              <a:rPr lang="en-US" sz="2000">
                <a:solidFill>
                  <a:srgbClr val="92d050"/>
                </a:solidFill>
                <a:latin typeface="Trebuchet MS"/>
              </a:rPr>
              <a:t>Hoofdtelefoon (optioneel)‏</a:t>
            </a:r>
            <a:endParaRPr/>
          </a:p>
        </p:txBody>
      </p:sp>
      <p:pic>
        <p:nvPicPr>
          <p:cNvPr descr="" id="73" name="Picture 7"/>
          <p:cNvPicPr/>
          <p:nvPr/>
        </p:nvPicPr>
        <p:blipFill>
          <a:blip r:embed="rId3"/>
          <a:stretch>
            <a:fillRect/>
          </a:stretch>
        </p:blipFill>
        <p:spPr>
          <a:xfrm>
            <a:off x="395280" y="1557360"/>
            <a:ext cx="2736360" cy="2736360"/>
          </a:xfrm>
          <a:prstGeom prst="rect">
            <a:avLst/>
          </a:prstGeom>
        </p:spPr>
      </p:pic>
      <p:pic>
        <p:nvPicPr>
          <p:cNvPr descr="" id="74" name="Picture 10"/>
          <p:cNvPicPr/>
          <p:nvPr/>
        </p:nvPicPr>
        <p:blipFill>
          <a:blip r:embed="rId4"/>
          <a:stretch>
            <a:fillRect/>
          </a:stretch>
        </p:blipFill>
        <p:spPr>
          <a:xfrm>
            <a:off x="741600" y="1662120"/>
            <a:ext cx="2101320" cy="1707120"/>
          </a:xfrm>
          <a:prstGeom prst="rect">
            <a:avLst/>
          </a:prstGeom>
        </p:spPr>
      </p:pic>
      <p:pic>
        <p:nvPicPr>
          <p:cNvPr descr="" id="75" name="Picture 5"/>
          <p:cNvPicPr/>
          <p:nvPr/>
        </p:nvPicPr>
        <p:blipFill>
          <a:blip r:embed="rId5"/>
          <a:stretch>
            <a:fillRect/>
          </a:stretch>
        </p:blipFill>
        <p:spPr>
          <a:xfrm>
            <a:off x="1771560" y="1904760"/>
            <a:ext cx="1044720" cy="902880"/>
          </a:xfrm>
          <a:prstGeom prst="rect">
            <a:avLst/>
          </a:prstGeom>
        </p:spPr>
      </p:pic>
      <p:pic>
        <p:nvPicPr>
          <p:cNvPr descr="" id="76" name=""/>
          <p:cNvPicPr/>
          <p:nvPr/>
        </p:nvPicPr>
        <p:blipFill>
          <a:blip r:embed="rId6"/>
          <a:stretch>
            <a:fillRect/>
          </a:stretch>
        </p:blipFill>
        <p:spPr>
          <a:xfrm>
            <a:off x="4953240" y="3429000"/>
            <a:ext cx="1904760" cy="1904760"/>
          </a:xfrm>
          <a:prstGeom prst="rect">
            <a:avLst/>
          </a:prstGeom>
        </p:spPr>
      </p:pic>
    </p:spTree>
  </p:cSld>
  <p:timing>
    <p:tnLst>
      <p:par>
        <p:cTn dur="indefinite" id="13" nodeType="tmRoot" restart="never">
          <p:childTnLst>
            <p:seq>
              <p:cTn dur="indefinite" id="14" nodeType="mainSeq">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 name="TextShape 1"/>
          <p:cNvSpPr txBox="1"/>
          <p:nvPr/>
        </p:nvSpPr>
        <p:spPr>
          <a:xfrm>
            <a:off x="2786040" y="274680"/>
            <a:ext cx="5900400" cy="796680"/>
          </a:xfrm>
          <a:prstGeom prst="rect">
            <a:avLst/>
          </a:prstGeom>
        </p:spPr>
        <p:txBody>
          <a:bodyPr anchor="ctr"/>
          <a:p>
            <a:pPr algn="r"/>
            <a:r>
              <a:rPr lang="en-GB" sz="3200">
                <a:solidFill>
                  <a:srgbClr val="808080"/>
                </a:solidFill>
                <a:latin typeface="Calibri"/>
              </a:rPr>
              <a:t>Scherm lay-out</a:t>
            </a:r>
            <a:endParaRPr/>
          </a:p>
        </p:txBody>
      </p:sp>
      <p:sp>
        <p:nvSpPr>
          <p:cNvPr id="78" name="TextShape 2"/>
          <p:cNvSpPr txBox="1"/>
          <p:nvPr/>
        </p:nvSpPr>
        <p:spPr>
          <a:xfrm>
            <a:off x="3124080" y="6356520"/>
            <a:ext cx="2895120" cy="364680"/>
          </a:xfrm>
          <a:prstGeom prst="rect">
            <a:avLst/>
          </a:prstGeom>
        </p:spPr>
        <p:txBody>
          <a:bodyPr anchor="ctr"/>
          <a:p>
            <a:endParaRPr/>
          </a:p>
          <a:p>
            <a:pPr algn="ctr">
              <a:lnSpc>
                <a:spcPct val="93000"/>
              </a:lnSpc>
            </a:pPr>
            <a:r>
              <a:rPr lang="en-US" sz="1200">
                <a:solidFill>
                  <a:srgbClr val="8b8b8b"/>
                </a:solidFill>
                <a:latin typeface="Calibri"/>
              </a:rPr>
              <a:t>www.escaux.com</a:t>
            </a:r>
            <a:endParaRPr/>
          </a:p>
        </p:txBody>
      </p:sp>
      <p:pic>
        <p:nvPicPr>
          <p:cNvPr descr="" id="79" name="Picture 10"/>
          <p:cNvPicPr/>
          <p:nvPr/>
        </p:nvPicPr>
        <p:blipFill>
          <a:blip r:embed="rId1"/>
          <a:stretch>
            <a:fillRect/>
          </a:stretch>
        </p:blipFill>
        <p:spPr>
          <a:xfrm>
            <a:off x="328320" y="1148400"/>
            <a:ext cx="8238960" cy="4625640"/>
          </a:xfrm>
          <a:prstGeom prst="rect">
            <a:avLst/>
          </a:prstGeom>
        </p:spPr>
      </p:pic>
      <p:pic>
        <p:nvPicPr>
          <p:cNvPr descr="" id="80" name="Picture 5"/>
          <p:cNvPicPr/>
          <p:nvPr/>
        </p:nvPicPr>
        <p:blipFill>
          <a:blip r:embed="rId2"/>
          <a:stretch>
            <a:fillRect/>
          </a:stretch>
        </p:blipFill>
        <p:spPr>
          <a:xfrm>
            <a:off x="4366080" y="1806480"/>
            <a:ext cx="4096800" cy="2447280"/>
          </a:xfrm>
          <a:prstGeom prst="rect">
            <a:avLst/>
          </a:prstGeom>
        </p:spPr>
      </p:pic>
      <p:cxnSp>
        <p:nvCxnSpPr>
          <p:cNvPr id="81" name="Line 3"/>
          <p:cNvCxnSpPr/>
          <p:nvPr/>
        </p:nvCxnSpPr>
        <p:spPr>
          <xfrm>
            <a:off x="4346280" y="6099840"/>
            <a:ext cx="4209120" cy="2160"/>
          </xfrm>
          <a:prstGeom prst="straightConnector1">
            <a:avLst/>
          </a:prstGeom>
          <a:ln w="9360">
            <a:solidFill>
              <a:srgbClr val="808080"/>
            </a:solidFill>
            <a:round/>
            <a:headEnd len="med" type="triangle" w="med"/>
            <a:tailEnd len="med" type="triangle" w="med"/>
          </a:ln>
        </p:spPr>
      </p:cxnSp>
      <p:sp>
        <p:nvSpPr>
          <p:cNvPr id="82" name="CustomShape 4"/>
          <p:cNvSpPr/>
          <p:nvPr/>
        </p:nvSpPr>
        <p:spPr>
          <a:xfrm>
            <a:off x="5883480" y="5799600"/>
            <a:ext cx="1410480" cy="345240"/>
          </a:xfrm>
          <a:prstGeom prst="rect">
            <a:avLst/>
          </a:prstGeom>
        </p:spPr>
        <p:txBody>
          <a:bodyPr bIns="45000" lIns="90000" rIns="90000" tIns="45000" wrap="none"/>
          <a:p>
            <a:pPr>
              <a:lnSpc>
                <a:spcPct val="93000"/>
              </a:lnSpc>
            </a:pPr>
            <a:r>
              <a:rPr lang="en-US">
                <a:solidFill>
                  <a:srgbClr val="808080"/>
                </a:solidFill>
                <a:latin typeface="Arial"/>
              </a:rPr>
              <a:t>Rechterhelft</a:t>
            </a:r>
            <a:endParaRPr/>
          </a:p>
        </p:txBody>
      </p:sp>
      <p:cxnSp>
        <p:nvCxnSpPr>
          <p:cNvPr id="83" name="Line 5"/>
          <p:cNvCxnSpPr/>
          <p:nvPr/>
        </p:nvCxnSpPr>
        <p:spPr>
          <xfrm flipH="1">
            <a:off x="340200" y="6099840"/>
            <a:ext cx="3993840" cy="2520"/>
          </xfrm>
          <a:prstGeom prst="straightConnector1">
            <a:avLst/>
          </a:prstGeom>
          <a:ln w="9360">
            <a:solidFill>
              <a:srgbClr val="808080"/>
            </a:solidFill>
            <a:round/>
            <a:headEnd len="med" type="triangle" w="med"/>
            <a:tailEnd len="med" type="triangle" w="med"/>
          </a:ln>
        </p:spPr>
      </p:cxnSp>
      <p:sp>
        <p:nvSpPr>
          <p:cNvPr id="84" name="CustomShape 6"/>
          <p:cNvSpPr/>
          <p:nvPr/>
        </p:nvSpPr>
        <p:spPr>
          <a:xfrm>
            <a:off x="1814040" y="5801760"/>
            <a:ext cx="1232280" cy="345240"/>
          </a:xfrm>
          <a:prstGeom prst="rect">
            <a:avLst/>
          </a:prstGeom>
        </p:spPr>
        <p:txBody>
          <a:bodyPr bIns="45000" lIns="90000" rIns="90000" tIns="45000" wrap="none"/>
          <a:p>
            <a:pPr>
              <a:lnSpc>
                <a:spcPct val="93000"/>
              </a:lnSpc>
            </a:pPr>
            <a:r>
              <a:rPr lang="en-US">
                <a:solidFill>
                  <a:srgbClr val="808080"/>
                </a:solidFill>
                <a:latin typeface="Arial"/>
              </a:rPr>
              <a:t>Linkerhelft</a:t>
            </a:r>
            <a:endParaRPr/>
          </a:p>
        </p:txBody>
      </p:sp>
    </p:spTree>
  </p:cSld>
  <p:timing>
    <p:tnLst>
      <p:par>
        <p:cTn dur="indefinite" id="15" nodeType="tmRoot" restart="never">
          <p:childTnLst>
            <p:seq>
              <p:cTn dur="indefinite" id="16" nodeType="mainSeq">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